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288" r:id="rId3"/>
    <p:sldId id="423" r:id="rId4"/>
    <p:sldId id="422" r:id="rId5"/>
    <p:sldId id="421" r:id="rId6"/>
  </p:sldIdLst>
  <p:sldSz cx="9144000" cy="6858000" type="letter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Michael Schilmoeller, 2/10/2010" initials="" lastIdx="4" clrIdx="0"/>
  <p:cmAuthor id="1" name=" Michael Schilmoeller, 4/19/2010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33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2" autoAdjust="0"/>
    <p:restoredTop sz="87775" autoAdjust="0"/>
  </p:normalViewPr>
  <p:slideViewPr>
    <p:cSldViewPr snapToGrid="0">
      <p:cViewPr varScale="1">
        <p:scale>
          <a:sx n="92" d="100"/>
          <a:sy n="92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119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9641"/>
            <a:ext cx="4029282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119" y="6659641"/>
            <a:ext cx="4029282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0C44684-9330-4945-B70C-88F1955CE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4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4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2A47AD4-2005-4D0D-B3DB-4369A5FEB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B576-EBB6-4D34-B169-FFEF1724DE4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418" y="1392382"/>
            <a:ext cx="8229600" cy="2291343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Analysis</a:t>
            </a:r>
            <a:b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Advisory Committee </a:t>
            </a:r>
            <a:b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Charter and New Members</a:t>
            </a: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1108" y="4451925"/>
            <a:ext cx="5453063" cy="91690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Friday, January 25,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1390650"/>
            <a:ext cx="80962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</a:t>
            </a:r>
            <a:endParaRPr lang="en-US" dirty="0"/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290638"/>
            <a:ext cx="87153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Interested Parties</a:t>
            </a:r>
            <a:endParaRPr lang="en-US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1298431"/>
            <a:ext cx="809625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2986665"/>
            <a:ext cx="7450281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</TotalTime>
  <Words>19</Words>
  <Application>Microsoft Office PowerPoint</Application>
  <PresentationFormat>Letter Paper (8.5x11 in)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System Analysis Advisory Committee  Charter and New Members</vt:lpstr>
      <vt:lpstr>New Members</vt:lpstr>
      <vt:lpstr>New Members</vt:lpstr>
      <vt:lpstr>New Interested Parties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euci</dc:creator>
  <cp:lastModifiedBy>Michael Schilmoeller, 1/23/2013</cp:lastModifiedBy>
  <cp:revision>226</cp:revision>
  <dcterms:created xsi:type="dcterms:W3CDTF">2004-07-23T18:32:13Z</dcterms:created>
  <dcterms:modified xsi:type="dcterms:W3CDTF">2013-01-24T07:40:59Z</dcterms:modified>
</cp:coreProperties>
</file>