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0" r:id="rId3"/>
    <p:sldId id="257" r:id="rId4"/>
    <p:sldId id="258" r:id="rId5"/>
    <p:sldId id="259" r:id="rId6"/>
    <p:sldId id="260" r:id="rId7"/>
    <p:sldId id="27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7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F0523-0B33-457B-A6D0-620AB65AE21B}" type="datetimeFigureOut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3E8B5-279B-4F1D-8F4F-F6C743D1D5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404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256DA-7B17-477E-9EFC-D1938C61923C}" type="datetimeFigureOut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75CB8-68AD-491F-AF8A-438CC93C87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0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75CB8-68AD-491F-AF8A-438CC93C872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75CB8-68AD-491F-AF8A-438CC93C872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75CB8-68AD-491F-AF8A-438CC93C872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75CB8-68AD-491F-AF8A-438CC93C8723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75CB8-68AD-491F-AF8A-438CC93C8723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75CB8-68AD-491F-AF8A-438CC93C8723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75CB8-68AD-491F-AF8A-438CC93C8723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75CB8-68AD-491F-AF8A-438CC93C8723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2F22A-7315-4344-92E5-679C83C66BBB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D992A-EC5C-4586-9186-F6D38643FBF6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BAF9C-EFCE-4573-9FEE-BF3EA90DFC4C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C3372-9593-470E-A04A-4D984AA706A5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70A9-3DC0-4A20-A7BA-AC8FD8A5C471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2D1EA-AA5C-41CF-9C13-F945F4EDEFF1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48E58-DDF8-41CF-A24B-44C1003E59CF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1C225-84B0-4F78-AB5F-A087B89BADB5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3C03A-4FFE-43DD-806C-F6EEFC52CCE4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6CCC-629D-4237-ABB9-9A4545516F92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E4CD-F2C0-481E-89CA-C5A9F5A0410A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E961B1-32FC-4121-95EE-2C51D29A21A7}" type="datetime1">
              <a:rPr lang="en-US" smtClean="0"/>
              <a:pPr/>
              <a:t>3/21/2012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AC846E-FC36-4033-B108-0D193ADA323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lmonrecovery.gov/ResearchReportsPublications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+mn-lt"/>
              </a:rPr>
              <a:t>Status of the </a:t>
            </a:r>
            <a:br>
              <a:rPr lang="en-US" dirty="0" smtClean="0">
                <a:solidFill>
                  <a:schemeClr val="bg1"/>
                </a:solidFill>
                <a:latin typeface="+mn-lt"/>
              </a:rPr>
            </a:br>
            <a:r>
              <a:rPr lang="en-US" dirty="0" smtClean="0">
                <a:solidFill>
                  <a:schemeClr val="bg1"/>
                </a:solidFill>
                <a:latin typeface="+mn-lt"/>
              </a:rPr>
              <a:t>AA &amp; NOAA PIT Tag Plan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682625" lvl="1" indent="-219075" algn="l" defTabSz="682625">
              <a:spcBef>
                <a:spcPts val="0"/>
              </a:spcBef>
              <a:buClr>
                <a:schemeClr val="tx1"/>
              </a:buClr>
            </a:pPr>
            <a:endParaRPr lang="en-US" sz="3600" dirty="0" smtClean="0"/>
          </a:p>
          <a:p>
            <a:pPr marL="682625" lvl="1" indent="-219075" defTabSz="682625">
              <a:spcBef>
                <a:spcPts val="0"/>
              </a:spcBef>
              <a:buClr>
                <a:schemeClr val="tx1"/>
              </a:buClr>
            </a:pPr>
            <a:r>
              <a:rPr lang="en-US" sz="3600" dirty="0" smtClean="0"/>
              <a:t>Al Giorgi – BioAnalysts Inc.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+mn-lt"/>
              </a:rPr>
              <a:t>AA &amp; NOAA PIT Tag Needs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54696" cy="2390336"/>
          </a:xfrm>
        </p:spPr>
        <p:txBody>
          <a:bodyPr>
            <a:normAutofit fontScale="85000" lnSpcReduction="20000"/>
          </a:bodyPr>
          <a:lstStyle/>
          <a:p>
            <a:pPr marL="682625" lvl="1" indent="-219075" algn="l" defTabSz="682625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3600" dirty="0"/>
              <a:t>FCRPS </a:t>
            </a:r>
            <a:r>
              <a:rPr lang="en-US" sz="3600" dirty="0" smtClean="0"/>
              <a:t>BiOp</a:t>
            </a:r>
          </a:p>
          <a:p>
            <a:pPr marL="1139825" lvl="2" indent="-219075" algn="l" defTabSz="682625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3300" dirty="0" smtClean="0"/>
              <a:t>RPA </a:t>
            </a:r>
            <a:r>
              <a:rPr lang="en-US" sz="3300" dirty="0"/>
              <a:t>52.6 = </a:t>
            </a:r>
            <a:r>
              <a:rPr lang="en-US" sz="3300" dirty="0" smtClean="0"/>
              <a:t>action plan status monitoring-Hydro</a:t>
            </a:r>
            <a:endParaRPr lang="en-US" sz="3300" dirty="0"/>
          </a:p>
          <a:p>
            <a:pPr marL="1139825" lvl="2" indent="-219075" algn="l" defTabSz="682625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3300" dirty="0" smtClean="0"/>
              <a:t>Many  </a:t>
            </a:r>
            <a:r>
              <a:rPr lang="en-US" sz="3300" dirty="0"/>
              <a:t>RM&amp;E </a:t>
            </a:r>
            <a:r>
              <a:rPr lang="en-US" sz="3300" dirty="0" smtClean="0"/>
              <a:t>RPAs require PIT data</a:t>
            </a:r>
            <a:endParaRPr lang="en-US" sz="3300" dirty="0">
              <a:sym typeface="Wingdings" pitchFamily="2" charset="2"/>
            </a:endParaRPr>
          </a:p>
          <a:p>
            <a:pPr marL="682625" lvl="1" indent="-219075" algn="l" defTabSz="682625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endParaRPr lang="en-US" sz="3600" dirty="0" smtClean="0"/>
          </a:p>
          <a:p>
            <a:pPr marL="682625" lvl="1" indent="-219075" algn="l" defTabSz="682625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3600" dirty="0" smtClean="0"/>
              <a:t>Coordinated and Effective FWP projects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+mn-lt"/>
              </a:rPr>
              <a:t>Initial Goals of the Plan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7778496" cy="3200400"/>
          </a:xfrm>
        </p:spPr>
        <p:txBody>
          <a:bodyPr>
            <a:normAutofit fontScale="62500" lnSpcReduction="20000"/>
          </a:bodyPr>
          <a:lstStyle/>
          <a:p>
            <a:pPr marL="676275" lvl="1" indent="-212725" algn="l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3400" dirty="0" smtClean="0"/>
              <a:t>Develop  Regional PIT Tag Monitoring Plan</a:t>
            </a:r>
          </a:p>
          <a:p>
            <a:pPr marL="914400" lvl="3" indent="-231775" algn="l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3400" dirty="0" smtClean="0"/>
              <a:t>To ensure  adequate performance indices are obtained into the future</a:t>
            </a:r>
          </a:p>
          <a:p>
            <a:pPr marL="914400" lvl="3" indent="-231775" algn="l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3400" dirty="0" smtClean="0"/>
              <a:t>Meet needs of BiOp, FWP, Accords, HCPs</a:t>
            </a:r>
          </a:p>
          <a:p>
            <a:pPr marL="676275" lvl="2" indent="-212725" algn="l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3400" dirty="0" smtClean="0"/>
              <a:t>Improve  efficiency- coordinate tagging among All-H user groups</a:t>
            </a:r>
          </a:p>
          <a:p>
            <a:pPr marL="676275" lvl="2" indent="-212725" algn="l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3400" dirty="0" smtClean="0"/>
              <a:t>Minimize effect s of tagging</a:t>
            </a:r>
          </a:p>
          <a:p>
            <a:pPr marL="676275" lvl="2" indent="-212725" algn="l">
              <a:lnSpc>
                <a:spcPct val="120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3400" dirty="0" smtClean="0"/>
              <a:t>Inform the more comprehensive, regional tagging and marking forum</a:t>
            </a:r>
          </a:p>
          <a:p>
            <a:pPr marL="1262063" lvl="2" indent="-463550" algn="l">
              <a:buClr>
                <a:schemeClr val="tx1"/>
              </a:buClr>
              <a:buFont typeface="Wingdings" pitchFamily="2" charset="2"/>
              <a:buChar char="Ø"/>
            </a:pPr>
            <a:endParaRPr lang="en-US" sz="3300" dirty="0" smtClean="0"/>
          </a:p>
          <a:p>
            <a:pPr marL="804863" lvl="1" indent="-463550" algn="l">
              <a:buClr>
                <a:schemeClr val="tx1"/>
              </a:buClr>
              <a:buFont typeface="Wingdings" pitchFamily="2" charset="2"/>
              <a:buChar char="Ø"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914400"/>
          </a:xfrm>
        </p:spPr>
        <p:txBody>
          <a:bodyPr>
            <a:normAutofit/>
          </a:bodyPr>
          <a:lstStyle/>
          <a:p>
            <a:pPr algn="ctr"/>
            <a:r>
              <a:rPr lang="en-US" sz="5000" dirty="0" smtClean="0">
                <a:solidFill>
                  <a:schemeClr val="bg1"/>
                </a:solidFill>
                <a:latin typeface="+mn-lt"/>
              </a:rPr>
              <a:t>History</a:t>
            </a:r>
            <a:endParaRPr lang="en-US" sz="5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7924800" cy="4495800"/>
          </a:xfrm>
        </p:spPr>
        <p:txBody>
          <a:bodyPr>
            <a:noAutofit/>
          </a:bodyPr>
          <a:lstStyle/>
          <a:p>
            <a:pPr marL="231775" lvl="1" algn="l">
              <a:spcBef>
                <a:spcPts val="0"/>
              </a:spcBef>
              <a:buClr>
                <a:schemeClr val="tx1"/>
              </a:buClr>
            </a:pPr>
            <a:r>
              <a:rPr lang="en-US" dirty="0" smtClean="0">
                <a:effectLst/>
              </a:rPr>
              <a:t>Spring/Summer 2011 </a:t>
            </a:r>
          </a:p>
          <a:p>
            <a:pPr marL="1031875" lvl="2" indent="-342900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effectLst/>
              </a:rPr>
              <a:t>AA/NOAA/NPCC workgroup drafted initial draft PIT plan</a:t>
            </a:r>
          </a:p>
          <a:p>
            <a:pPr marL="1031875" lvl="2" indent="-342900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>
                <a:effectLst/>
                <a:hlinkClick r:id="rId3"/>
              </a:rPr>
              <a:t>http://www.salmonrecovery.gov/ResearchReportsPublications.aspx</a:t>
            </a:r>
            <a:endParaRPr lang="en-US" dirty="0" smtClean="0">
              <a:effectLst/>
            </a:endParaRPr>
          </a:p>
          <a:p>
            <a:pPr marL="231775" lvl="1" algn="l">
              <a:spcBef>
                <a:spcPts val="0"/>
              </a:spcBef>
              <a:buClr>
                <a:schemeClr val="tx1"/>
              </a:buClr>
            </a:pPr>
            <a:r>
              <a:rPr lang="en-US" dirty="0" smtClean="0"/>
              <a:t>Fall 2011</a:t>
            </a:r>
          </a:p>
          <a:p>
            <a:pPr marL="1031875" lvl="2" indent="-342900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/>
              <a:t>AA &amp; NOAA held a work session with the region and  requested review and comments on the draft PIT plan</a:t>
            </a:r>
          </a:p>
          <a:p>
            <a:pPr marL="231775" lvl="1" algn="l">
              <a:spcBef>
                <a:spcPts val="0"/>
              </a:spcBef>
              <a:buClr>
                <a:schemeClr val="tx1"/>
              </a:buClr>
            </a:pPr>
            <a:r>
              <a:rPr lang="en-US" dirty="0" smtClean="0"/>
              <a:t>January 2012</a:t>
            </a:r>
          </a:p>
          <a:p>
            <a:pPr marL="1031875" lvl="2" indent="-342900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/>
              <a:t>Comments received from FPC, ODFW, PSMFC, Chelan &amp; Douglas PUDs, and individuals (2)</a:t>
            </a:r>
          </a:p>
          <a:p>
            <a:pPr marL="231775" lvl="1" algn="l">
              <a:spcBef>
                <a:spcPts val="0"/>
              </a:spcBef>
              <a:buClr>
                <a:schemeClr val="tx1"/>
              </a:buClr>
            </a:pPr>
            <a:r>
              <a:rPr lang="en-US" dirty="0" smtClean="0"/>
              <a:t>February 2012</a:t>
            </a:r>
          </a:p>
          <a:p>
            <a:pPr marL="1031875" lvl="2" indent="-342900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/>
              <a:t>AA &amp; NOAA confer @ comments</a:t>
            </a:r>
          </a:p>
          <a:p>
            <a:pPr marL="1031875" lvl="2" indent="-342900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dirty="0" smtClean="0"/>
              <a:t>Decide to re-focus the document</a:t>
            </a:r>
          </a:p>
          <a:p>
            <a:pPr marL="463550" lvl="2" algn="l">
              <a:spcBef>
                <a:spcPts val="0"/>
              </a:spcBef>
              <a:buClr>
                <a:schemeClr val="tx1"/>
              </a:buClr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000" dirty="0" smtClean="0">
                <a:solidFill>
                  <a:schemeClr val="bg1"/>
                </a:solidFill>
                <a:latin typeface="+mn-lt"/>
              </a:rPr>
              <a:t>Feedback from Region- Primary Issues</a:t>
            </a:r>
            <a:endParaRPr lang="en-US" sz="5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8001000" cy="3276600"/>
          </a:xfrm>
          <a:noFill/>
        </p:spPr>
        <p:txBody>
          <a:bodyPr>
            <a:normAutofit/>
          </a:bodyPr>
          <a:lstStyle/>
          <a:p>
            <a:pPr marL="676275" lvl="1" indent="-21272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>
                <a:effectLst/>
              </a:rPr>
              <a:t>Purpose and application of the document needs clarification</a:t>
            </a:r>
          </a:p>
          <a:p>
            <a:pPr marL="676275" lvl="1" indent="-21272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>
                <a:effectLst/>
              </a:rPr>
              <a:t>Needs more prescriptive prioritization of actions with timelines to be considered an an action plan</a:t>
            </a:r>
          </a:p>
          <a:p>
            <a:pPr marL="676275" lvl="1" indent="-21272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>
                <a:effectLst/>
              </a:rPr>
              <a:t>Needs clearer </a:t>
            </a:r>
            <a:r>
              <a:rPr lang="en-US" sz="2000" dirty="0">
                <a:effectLst/>
              </a:rPr>
              <a:t>processes </a:t>
            </a:r>
            <a:r>
              <a:rPr lang="en-US" sz="2000" dirty="0" smtClean="0">
                <a:effectLst/>
              </a:rPr>
              <a:t>for coordination of tagging among </a:t>
            </a:r>
            <a:r>
              <a:rPr lang="en-US" sz="2000" dirty="0">
                <a:effectLst/>
              </a:rPr>
              <a:t>agencies</a:t>
            </a:r>
            <a:endParaRPr lang="en-US" sz="2000" dirty="0" smtClean="0">
              <a:effectLst/>
            </a:endParaRPr>
          </a:p>
          <a:p>
            <a:pPr marL="676275" lvl="1" indent="-21272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>
                <a:effectLst/>
              </a:rPr>
              <a:t>Willamette Basin and other species besides anadromous </a:t>
            </a:r>
            <a:r>
              <a:rPr lang="en-US" sz="2000" dirty="0" err="1" smtClean="0">
                <a:effectLst/>
              </a:rPr>
              <a:t>salmonids</a:t>
            </a:r>
            <a:r>
              <a:rPr lang="en-US" sz="2000" dirty="0" smtClean="0">
                <a:effectLst/>
              </a:rPr>
              <a:t> should be treated</a:t>
            </a:r>
          </a:p>
          <a:p>
            <a:pPr marL="676275" lvl="1" indent="-21272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>
                <a:effectLst/>
              </a:rPr>
              <a:t>Tradeoffs between information needs and potential tags effects should be further treated</a:t>
            </a:r>
          </a:p>
          <a:p>
            <a:pPr marL="676275" lvl="1" indent="-21272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endParaRPr lang="en-US" sz="3600" dirty="0" smtClean="0"/>
          </a:p>
          <a:p>
            <a:pPr marL="695325" lvl="2" algn="l">
              <a:spcBef>
                <a:spcPts val="0"/>
              </a:spcBef>
              <a:buClr>
                <a:schemeClr val="tx1"/>
              </a:buClr>
            </a:pP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914400"/>
          </a:xfrm>
        </p:spPr>
        <p:txBody>
          <a:bodyPr>
            <a:normAutofit/>
          </a:bodyPr>
          <a:lstStyle/>
          <a:p>
            <a:pPr algn="l"/>
            <a:r>
              <a:rPr lang="en-US" sz="4400" dirty="0" smtClean="0">
                <a:solidFill>
                  <a:schemeClr val="bg1"/>
                </a:solidFill>
                <a:latin typeface="+mn-lt"/>
              </a:rPr>
              <a:t>So- AA &amp; NOAA Decided to:</a:t>
            </a:r>
            <a:endParaRPr lang="en-US" sz="4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3810000"/>
          </a:xfrm>
        </p:spPr>
        <p:txBody>
          <a:bodyPr>
            <a:noAutofit/>
          </a:bodyPr>
          <a:lstStyle/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/>
              <a:t>Restructure, refocus and revise the document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/>
              <a:t>Refocus on FCRPS BiOp needs </a:t>
            </a:r>
            <a:r>
              <a:rPr lang="en-US" sz="2000" dirty="0"/>
              <a:t>and </a:t>
            </a:r>
            <a:r>
              <a:rPr lang="en-US" sz="2000" dirty="0" smtClean="0"/>
              <a:t>objectives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/>
              <a:t>Shift </a:t>
            </a:r>
            <a:r>
              <a:rPr lang="en-US" sz="2000" dirty="0"/>
              <a:t>away from the </a:t>
            </a:r>
            <a:r>
              <a:rPr lang="en-US" sz="2000" dirty="0" smtClean="0"/>
              <a:t>“action plan” concept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/>
              <a:t>Restructure it into a “status and path forward” document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>
                <a:effectLst/>
              </a:rPr>
              <a:t>Perform alternatives assessments in follow-on work to support action planning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>
                <a:effectLst/>
              </a:rPr>
              <a:t>Use alternative assessments to inform the upcoming 2014 FCRPS BiOp Remand and 2014-2018 BiOp Implementation Plan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/>
              <a:t>Leave broader regional issues to other forums-</a:t>
            </a:r>
          </a:p>
          <a:p>
            <a:pPr marL="1139825" lvl="2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/>
              <a:t>Other species</a:t>
            </a:r>
            <a:r>
              <a:rPr lang="en-US" sz="2000" dirty="0" smtClean="0"/>
              <a:t>, </a:t>
            </a:r>
            <a:r>
              <a:rPr lang="en-US" sz="2000" dirty="0"/>
              <a:t>Willamette Basin </a:t>
            </a:r>
            <a:r>
              <a:rPr lang="en-US" sz="2000" dirty="0" smtClean="0"/>
              <a:t>needs, etc.</a:t>
            </a:r>
            <a:endParaRPr lang="en-US" sz="2000" dirty="0"/>
          </a:p>
          <a:p>
            <a:pPr marL="1139825" lvl="2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/>
              <a:t>NPCC Tagging  &amp; Marking  Forum, Willamette BiOp RME process, AFEP (e.g., lamprey).</a:t>
            </a:r>
          </a:p>
          <a:p>
            <a:pPr marL="1651000" lvl="1" indent="-449263" algn="l">
              <a:buClr>
                <a:schemeClr val="tx1"/>
              </a:buClr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9144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n-lt"/>
              </a:rPr>
              <a:t>“The Status and Needs of the PIT Tag Information System as It Relates to FCRPS BiOp Requirements”</a:t>
            </a:r>
            <a:endParaRPr lang="en-US" sz="2400" dirty="0">
              <a:solidFill>
                <a:schemeClr val="bg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7854696" cy="3810000"/>
          </a:xfrm>
        </p:spPr>
        <p:txBody>
          <a:bodyPr>
            <a:noAutofit/>
          </a:bodyPr>
          <a:lstStyle/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>
                <a:effectLst/>
              </a:rPr>
              <a:t>Scope will be reformulated, consistent with the title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>
                <a:effectLst/>
              </a:rPr>
              <a:t>Identify Pit information improvements across Hs that are needed to meet BiOp requirements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/>
              <a:t>Describe evaluations that are needed in order to select among options.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000" dirty="0" smtClean="0"/>
              <a:t>Describe processes or steps to ensure coordination of federal and regional fishery agency future needs with regard to- </a:t>
            </a:r>
          </a:p>
          <a:p>
            <a:pPr marL="1139825" lvl="2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1700" dirty="0" smtClean="0"/>
              <a:t>Stock coverage,&amp;  numbers of tagged fish, and</a:t>
            </a:r>
          </a:p>
          <a:p>
            <a:pPr marL="1139825" lvl="2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1700" dirty="0" smtClean="0"/>
              <a:t>Locations of new detection systems.</a:t>
            </a:r>
          </a:p>
          <a:p>
            <a:pPr marL="920750" lvl="2" algn="l">
              <a:spcBef>
                <a:spcPts val="0"/>
              </a:spcBef>
              <a:buClr>
                <a:schemeClr val="tx1"/>
              </a:buClr>
            </a:pPr>
            <a:endParaRPr lang="en-US" sz="2000" dirty="0" smtClean="0"/>
          </a:p>
          <a:p>
            <a:pPr marL="1651000" lvl="1" indent="-449263" algn="l">
              <a:buClr>
                <a:schemeClr val="tx1"/>
              </a:buClr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9948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9144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bg1"/>
                </a:solidFill>
                <a:latin typeface="+mn-lt"/>
              </a:rPr>
              <a:t>Next Steps</a:t>
            </a:r>
            <a:endParaRPr lang="en-US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590800"/>
            <a:ext cx="7848600" cy="3429000"/>
          </a:xfrm>
        </p:spPr>
        <p:txBody>
          <a:bodyPr>
            <a:normAutofit fontScale="92500" lnSpcReduction="10000"/>
          </a:bodyPr>
          <a:lstStyle/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800" dirty="0" smtClean="0"/>
              <a:t>Revise the document with FCRPS BiOp focus  (Spring 2012)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800" dirty="0" smtClean="0"/>
              <a:t>Conduct assessments identified in the “Status” document</a:t>
            </a: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800" dirty="0"/>
              <a:t>Use the document </a:t>
            </a:r>
            <a:r>
              <a:rPr lang="en-US" sz="2800" dirty="0" smtClean="0"/>
              <a:t>and assessments to </a:t>
            </a:r>
            <a:r>
              <a:rPr lang="en-US" sz="2800" dirty="0"/>
              <a:t>inform </a:t>
            </a:r>
            <a:r>
              <a:rPr lang="en-US" sz="2800" dirty="0" smtClean="0"/>
              <a:t>the </a:t>
            </a:r>
            <a:r>
              <a:rPr lang="en-US" sz="2800" dirty="0" smtClean="0">
                <a:effectLst/>
              </a:rPr>
              <a:t>2014 FCRPS BiOp Remand </a:t>
            </a:r>
            <a:r>
              <a:rPr lang="en-US" sz="2800" smtClean="0">
                <a:effectLst/>
              </a:rPr>
              <a:t>and 2014-2018 </a:t>
            </a:r>
            <a:r>
              <a:rPr lang="en-US" sz="2800" dirty="0" smtClean="0">
                <a:effectLst/>
              </a:rPr>
              <a:t>BiOp Implementation Plan</a:t>
            </a:r>
            <a:endParaRPr lang="en-US" sz="2800" dirty="0">
              <a:effectLst/>
            </a:endParaRPr>
          </a:p>
          <a:p>
            <a:pPr marL="682625" lvl="1" indent="-219075" algn="l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</a:pPr>
            <a:r>
              <a:rPr lang="en-US" sz="2800" dirty="0" smtClean="0"/>
              <a:t>Work with PSMFC to incorporate the PIT Tag Forecast Database into PTAGIS.</a:t>
            </a: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15769</TotalTime>
  <Words>465</Words>
  <Application>Microsoft Office PowerPoint</Application>
  <PresentationFormat>On-screen Show (4:3)</PresentationFormat>
  <Paragraphs>63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Status of the  AA &amp; NOAA PIT Tag Plan</vt:lpstr>
      <vt:lpstr>AA &amp; NOAA PIT Tag Needs</vt:lpstr>
      <vt:lpstr> Initial Goals of the Plan</vt:lpstr>
      <vt:lpstr>History</vt:lpstr>
      <vt:lpstr>Feedback from Region- Primary Issues</vt:lpstr>
      <vt:lpstr>So- AA &amp; NOAA Decided to:</vt:lpstr>
      <vt:lpstr>“The Status and Needs of the PIT Tag Information System as It Relates to FCRPS BiOp Requirements”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Need: Regional PIT Plan</dc:title>
  <dc:creator>John R. Stevenson</dc:creator>
  <cp:lastModifiedBy>Al</cp:lastModifiedBy>
  <cp:revision>80</cp:revision>
  <dcterms:created xsi:type="dcterms:W3CDTF">2009-09-10T16:16:17Z</dcterms:created>
  <dcterms:modified xsi:type="dcterms:W3CDTF">2012-03-21T16:59:39Z</dcterms:modified>
</cp:coreProperties>
</file>