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theme/themeOverride6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5" r:id="rId3"/>
    <p:sldId id="317" r:id="rId4"/>
    <p:sldId id="281" r:id="rId5"/>
    <p:sldId id="305" r:id="rId6"/>
    <p:sldId id="288" r:id="rId7"/>
    <p:sldId id="297" r:id="rId8"/>
    <p:sldId id="298" r:id="rId9"/>
    <p:sldId id="314" r:id="rId10"/>
    <p:sldId id="282" r:id="rId11"/>
    <p:sldId id="278" r:id="rId12"/>
    <p:sldId id="296" r:id="rId13"/>
    <p:sldId id="299" r:id="rId14"/>
    <p:sldId id="302" r:id="rId15"/>
    <p:sldId id="307" r:id="rId16"/>
    <p:sldId id="316" r:id="rId17"/>
    <p:sldId id="308" r:id="rId18"/>
    <p:sldId id="309" r:id="rId19"/>
    <p:sldId id="318" r:id="rId20"/>
    <p:sldId id="319" r:id="rId21"/>
    <p:sldId id="30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774"/>
    <a:srgbClr val="333333"/>
    <a:srgbClr val="3E1A27"/>
    <a:srgbClr val="000099"/>
    <a:srgbClr val="BF9A3F"/>
    <a:srgbClr val="82702E"/>
    <a:srgbClr val="732B4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HOLLIS\HOME\EEAG\EEAG%202010\October\System%20Peak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E:\DR%20Chart%202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HOLLIS\HOME\EEAG\EEAG%202010\October\DR%20Chart%2007162010%20(4)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HOLLIS\HOME\Demand%20Response\Demand%20Response%202010\DR%20Chart%2007162010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stin\Customer_Relations_Research\Ag%20Info\PEAK%20REWARDS\2010%20Peak%20Rewards\2011HourlyLoadForecastExport%20(2)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Documents%20and%20Settings\PPP2281\Local%20Settings\Temporary%20Internet%20Files\Content.Outlook\NBY8ANRM\Book1%20(5).xlsx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E:\DR%20Chart%202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Idaho Power's Summer And Winter Peaks
1976-2010</a:t>
            </a:r>
          </a:p>
        </c:rich>
      </c:tx>
      <c:layout>
        <c:manualLayout>
          <c:xMode val="edge"/>
          <c:yMode val="edge"/>
          <c:x val="0.32629355860612325"/>
          <c:y val="1.3093289689034386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9.0813093980992785E-2"/>
          <c:y val="0.10965630114566292"/>
          <c:w val="0.81731784582893141"/>
          <c:h val="0.7397708674304444"/>
        </c:manualLayout>
      </c:layout>
      <c:barChart>
        <c:barDir val="col"/>
        <c:grouping val="clustered"/>
        <c:ser>
          <c:idx val="1"/>
          <c:order val="0"/>
          <c:tx>
            <c:strRef>
              <c:f>'Peaks by Year'!$R$14</c:f>
              <c:strCache>
                <c:ptCount val="1"/>
                <c:pt idx="0">
                  <c:v>Summer Peaks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'Peaks by Year'!$Q$19:$Q$53</c:f>
              <c:numCache>
                <c:formatCode>General</c:formatCode>
                <c:ptCount val="35"/>
                <c:pt idx="0">
                  <c:v>1976</c:v>
                </c:pt>
                <c:pt idx="1">
                  <c:v>1977</c:v>
                </c:pt>
                <c:pt idx="2">
                  <c:v>1978</c:v>
                </c:pt>
                <c:pt idx="3">
                  <c:v>1979</c:v>
                </c:pt>
                <c:pt idx="4">
                  <c:v>1980</c:v>
                </c:pt>
                <c:pt idx="5">
                  <c:v>1981</c:v>
                </c:pt>
                <c:pt idx="6">
                  <c:v>1982</c:v>
                </c:pt>
                <c:pt idx="7">
                  <c:v>1983</c:v>
                </c:pt>
                <c:pt idx="8">
                  <c:v>1984</c:v>
                </c:pt>
                <c:pt idx="9">
                  <c:v>1985</c:v>
                </c:pt>
                <c:pt idx="10">
                  <c:v>1986</c:v>
                </c:pt>
                <c:pt idx="11">
                  <c:v>1987</c:v>
                </c:pt>
                <c:pt idx="12">
                  <c:v>1988</c:v>
                </c:pt>
                <c:pt idx="13">
                  <c:v>1989</c:v>
                </c:pt>
                <c:pt idx="14">
                  <c:v>1990</c:v>
                </c:pt>
                <c:pt idx="15">
                  <c:v>1991</c:v>
                </c:pt>
                <c:pt idx="16">
                  <c:v>1992</c:v>
                </c:pt>
                <c:pt idx="17">
                  <c:v>1993</c:v>
                </c:pt>
                <c:pt idx="18">
                  <c:v>1994</c:v>
                </c:pt>
                <c:pt idx="19">
                  <c:v>1995</c:v>
                </c:pt>
                <c:pt idx="20">
                  <c:v>1996</c:v>
                </c:pt>
                <c:pt idx="21">
                  <c:v>1997</c:v>
                </c:pt>
                <c:pt idx="22">
                  <c:v>1998</c:v>
                </c:pt>
                <c:pt idx="23">
                  <c:v>1999</c:v>
                </c:pt>
                <c:pt idx="24">
                  <c:v>2000</c:v>
                </c:pt>
                <c:pt idx="25">
                  <c:v>2001</c:v>
                </c:pt>
                <c:pt idx="26">
                  <c:v>2002</c:v>
                </c:pt>
                <c:pt idx="27">
                  <c:v>2003</c:v>
                </c:pt>
                <c:pt idx="28">
                  <c:v>2004</c:v>
                </c:pt>
                <c:pt idx="29">
                  <c:v>2005</c:v>
                </c:pt>
                <c:pt idx="30">
                  <c:v>2006</c:v>
                </c:pt>
                <c:pt idx="31">
                  <c:v>2007</c:v>
                </c:pt>
                <c:pt idx="32">
                  <c:v>2008</c:v>
                </c:pt>
                <c:pt idx="33">
                  <c:v>2009</c:v>
                </c:pt>
                <c:pt idx="34">
                  <c:v>2010</c:v>
                </c:pt>
              </c:numCache>
            </c:numRef>
          </c:cat>
          <c:val>
            <c:numRef>
              <c:f>'Peaks by Year'!$R$19:$R$53</c:f>
              <c:numCache>
                <c:formatCode>#,##0</c:formatCode>
                <c:ptCount val="35"/>
                <c:pt idx="0">
                  <c:v>1960</c:v>
                </c:pt>
                <c:pt idx="1">
                  <c:v>1817</c:v>
                </c:pt>
                <c:pt idx="2">
                  <c:v>1938</c:v>
                </c:pt>
                <c:pt idx="3">
                  <c:v>1949</c:v>
                </c:pt>
                <c:pt idx="4">
                  <c:v>1963</c:v>
                </c:pt>
                <c:pt idx="5">
                  <c:v>2117</c:v>
                </c:pt>
                <c:pt idx="6">
                  <c:v>2089</c:v>
                </c:pt>
                <c:pt idx="7">
                  <c:v>2091</c:v>
                </c:pt>
                <c:pt idx="8">
                  <c:v>2200</c:v>
                </c:pt>
                <c:pt idx="9">
                  <c:v>2298</c:v>
                </c:pt>
                <c:pt idx="10">
                  <c:v>2089</c:v>
                </c:pt>
                <c:pt idx="11">
                  <c:v>2080</c:v>
                </c:pt>
                <c:pt idx="12">
                  <c:v>2161</c:v>
                </c:pt>
                <c:pt idx="13">
                  <c:v>2246</c:v>
                </c:pt>
                <c:pt idx="14">
                  <c:v>2168</c:v>
                </c:pt>
                <c:pt idx="15">
                  <c:v>2125</c:v>
                </c:pt>
                <c:pt idx="16">
                  <c:v>2268</c:v>
                </c:pt>
                <c:pt idx="17">
                  <c:v>2105</c:v>
                </c:pt>
                <c:pt idx="18">
                  <c:v>2392</c:v>
                </c:pt>
                <c:pt idx="19">
                  <c:v>2393</c:v>
                </c:pt>
                <c:pt idx="20">
                  <c:v>2661</c:v>
                </c:pt>
                <c:pt idx="21">
                  <c:v>2545</c:v>
                </c:pt>
                <c:pt idx="22">
                  <c:v>2747</c:v>
                </c:pt>
                <c:pt idx="23">
                  <c:v>2839</c:v>
                </c:pt>
                <c:pt idx="24">
                  <c:v>2919</c:v>
                </c:pt>
                <c:pt idx="25">
                  <c:v>2570</c:v>
                </c:pt>
                <c:pt idx="26">
                  <c:v>2963</c:v>
                </c:pt>
                <c:pt idx="27">
                  <c:v>2944</c:v>
                </c:pt>
                <c:pt idx="28">
                  <c:v>2843</c:v>
                </c:pt>
                <c:pt idx="29">
                  <c:v>2961</c:v>
                </c:pt>
                <c:pt idx="30">
                  <c:v>3084</c:v>
                </c:pt>
                <c:pt idx="31">
                  <c:v>3193</c:v>
                </c:pt>
                <c:pt idx="32">
                  <c:v>3214</c:v>
                </c:pt>
                <c:pt idx="33">
                  <c:v>3031</c:v>
                </c:pt>
                <c:pt idx="34">
                  <c:v>2930</c:v>
                </c:pt>
              </c:numCache>
            </c:numRef>
          </c:val>
        </c:ser>
        <c:ser>
          <c:idx val="2"/>
          <c:order val="1"/>
          <c:tx>
            <c:strRef>
              <c:f>'Peaks by Year'!$S$14</c:f>
              <c:strCache>
                <c:ptCount val="1"/>
                <c:pt idx="0">
                  <c:v>Winter Peaks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0000"/>
              </a:solidFill>
              <a:prstDash val="solid"/>
            </a:ln>
          </c:spPr>
          <c:cat>
            <c:numRef>
              <c:f>'Peaks by Year'!$Q$19:$Q$53</c:f>
              <c:numCache>
                <c:formatCode>General</c:formatCode>
                <c:ptCount val="35"/>
                <c:pt idx="0">
                  <c:v>1976</c:v>
                </c:pt>
                <c:pt idx="1">
                  <c:v>1977</c:v>
                </c:pt>
                <c:pt idx="2">
                  <c:v>1978</c:v>
                </c:pt>
                <c:pt idx="3">
                  <c:v>1979</c:v>
                </c:pt>
                <c:pt idx="4">
                  <c:v>1980</c:v>
                </c:pt>
                <c:pt idx="5">
                  <c:v>1981</c:v>
                </c:pt>
                <c:pt idx="6">
                  <c:v>1982</c:v>
                </c:pt>
                <c:pt idx="7">
                  <c:v>1983</c:v>
                </c:pt>
                <c:pt idx="8">
                  <c:v>1984</c:v>
                </c:pt>
                <c:pt idx="9">
                  <c:v>1985</c:v>
                </c:pt>
                <c:pt idx="10">
                  <c:v>1986</c:v>
                </c:pt>
                <c:pt idx="11">
                  <c:v>1987</c:v>
                </c:pt>
                <c:pt idx="12">
                  <c:v>1988</c:v>
                </c:pt>
                <c:pt idx="13">
                  <c:v>1989</c:v>
                </c:pt>
                <c:pt idx="14">
                  <c:v>1990</c:v>
                </c:pt>
                <c:pt idx="15">
                  <c:v>1991</c:v>
                </c:pt>
                <c:pt idx="16">
                  <c:v>1992</c:v>
                </c:pt>
                <c:pt idx="17">
                  <c:v>1993</c:v>
                </c:pt>
                <c:pt idx="18">
                  <c:v>1994</c:v>
                </c:pt>
                <c:pt idx="19">
                  <c:v>1995</c:v>
                </c:pt>
                <c:pt idx="20">
                  <c:v>1996</c:v>
                </c:pt>
                <c:pt idx="21">
                  <c:v>1997</c:v>
                </c:pt>
                <c:pt idx="22">
                  <c:v>1998</c:v>
                </c:pt>
                <c:pt idx="23">
                  <c:v>1999</c:v>
                </c:pt>
                <c:pt idx="24">
                  <c:v>2000</c:v>
                </c:pt>
                <c:pt idx="25">
                  <c:v>2001</c:v>
                </c:pt>
                <c:pt idx="26">
                  <c:v>2002</c:v>
                </c:pt>
                <c:pt idx="27">
                  <c:v>2003</c:v>
                </c:pt>
                <c:pt idx="28">
                  <c:v>2004</c:v>
                </c:pt>
                <c:pt idx="29">
                  <c:v>2005</c:v>
                </c:pt>
                <c:pt idx="30">
                  <c:v>2006</c:v>
                </c:pt>
                <c:pt idx="31">
                  <c:v>2007</c:v>
                </c:pt>
                <c:pt idx="32">
                  <c:v>2008</c:v>
                </c:pt>
                <c:pt idx="33">
                  <c:v>2009</c:v>
                </c:pt>
                <c:pt idx="34">
                  <c:v>2010</c:v>
                </c:pt>
              </c:numCache>
            </c:numRef>
          </c:cat>
          <c:val>
            <c:numRef>
              <c:f>'Peaks by Year'!$S$19:$S$53</c:f>
              <c:numCache>
                <c:formatCode>#,##0</c:formatCode>
                <c:ptCount val="35"/>
                <c:pt idx="0">
                  <c:v>1421</c:v>
                </c:pt>
                <c:pt idx="1">
                  <c:v>1528</c:v>
                </c:pt>
                <c:pt idx="2">
                  <c:v>1643</c:v>
                </c:pt>
                <c:pt idx="3">
                  <c:v>1824</c:v>
                </c:pt>
                <c:pt idx="4">
                  <c:v>1749</c:v>
                </c:pt>
                <c:pt idx="5">
                  <c:v>1813</c:v>
                </c:pt>
                <c:pt idx="6">
                  <c:v>1985</c:v>
                </c:pt>
                <c:pt idx="7">
                  <c:v>2044</c:v>
                </c:pt>
                <c:pt idx="8">
                  <c:v>2113</c:v>
                </c:pt>
                <c:pt idx="9">
                  <c:v>2075</c:v>
                </c:pt>
                <c:pt idx="10">
                  <c:v>1919</c:v>
                </c:pt>
                <c:pt idx="11">
                  <c:v>1996</c:v>
                </c:pt>
                <c:pt idx="12">
                  <c:v>2012</c:v>
                </c:pt>
                <c:pt idx="13">
                  <c:v>2327</c:v>
                </c:pt>
                <c:pt idx="14">
                  <c:v>2165</c:v>
                </c:pt>
                <c:pt idx="15">
                  <c:v>2103</c:v>
                </c:pt>
                <c:pt idx="16">
                  <c:v>2015</c:v>
                </c:pt>
                <c:pt idx="17">
                  <c:v>2154</c:v>
                </c:pt>
                <c:pt idx="18">
                  <c:v>2139</c:v>
                </c:pt>
                <c:pt idx="19">
                  <c:v>2196</c:v>
                </c:pt>
                <c:pt idx="20">
                  <c:v>2310</c:v>
                </c:pt>
                <c:pt idx="21">
                  <c:v>2190</c:v>
                </c:pt>
                <c:pt idx="22">
                  <c:v>2459</c:v>
                </c:pt>
                <c:pt idx="23">
                  <c:v>2228</c:v>
                </c:pt>
                <c:pt idx="24">
                  <c:v>2266</c:v>
                </c:pt>
                <c:pt idx="25">
                  <c:v>2345</c:v>
                </c:pt>
                <c:pt idx="26">
                  <c:v>2131</c:v>
                </c:pt>
                <c:pt idx="27">
                  <c:v>1974</c:v>
                </c:pt>
                <c:pt idx="28">
                  <c:v>2196</c:v>
                </c:pt>
                <c:pt idx="29">
                  <c:v>2345</c:v>
                </c:pt>
                <c:pt idx="30">
                  <c:v>2318</c:v>
                </c:pt>
                <c:pt idx="31">
                  <c:v>2422</c:v>
                </c:pt>
                <c:pt idx="32">
                  <c:v>2464</c:v>
                </c:pt>
                <c:pt idx="33">
                  <c:v>2528</c:v>
                </c:pt>
                <c:pt idx="34">
                  <c:v>2215</c:v>
                </c:pt>
              </c:numCache>
            </c:numRef>
          </c:val>
        </c:ser>
        <c:axId val="113254784"/>
        <c:axId val="113256704"/>
      </c:barChart>
      <c:catAx>
        <c:axId val="1132547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YEAR</a:t>
                </a:r>
              </a:p>
            </c:rich>
          </c:tx>
          <c:layout>
            <c:manualLayout>
              <c:xMode val="edge"/>
              <c:yMode val="edge"/>
              <c:x val="0.4794086589229154"/>
              <c:y val="0.9001636661211129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13256704"/>
        <c:crosses val="autoZero"/>
        <c:lblAlgn val="ctr"/>
        <c:lblOffset val="100"/>
        <c:tickLblSkip val="2"/>
        <c:tickMarkSkip val="1"/>
      </c:catAx>
      <c:valAx>
        <c:axId val="113256704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 dirty="0"/>
                  <a:t>MEGAWATTS (MW)</a:t>
                </a:r>
              </a:p>
            </c:rich>
          </c:tx>
          <c:layout>
            <c:manualLayout>
              <c:xMode val="edge"/>
              <c:yMode val="edge"/>
              <c:x val="4.0656761126412469E-3"/>
              <c:y val="0.37884431458876272"/>
            </c:manualLayout>
          </c:layout>
          <c:spPr>
            <a:noFill/>
            <a:ln w="25400">
              <a:noFill/>
            </a:ln>
          </c:spPr>
        </c:title>
        <c:numFmt formatCode="#,##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3254784"/>
        <c:crosses val="autoZero"/>
        <c:crossBetween val="between"/>
      </c:valAx>
      <c:spPr>
        <a:ln>
          <a:solidFill>
            <a:schemeClr val="tx1">
              <a:lumMod val="50000"/>
              <a:lumOff val="50000"/>
            </a:schemeClr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1685071337651064"/>
          <c:y val="0.9450436699386916"/>
          <c:w val="0.19551078337430072"/>
          <c:h val="3.0941994319675637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  <a:effectLst>
      <a:outerShdw dist="35921" dir="2700000" algn="br">
        <a:srgbClr val="000000"/>
      </a:outerShd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System Load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2505226320394117"/>
          <c:y val="0.12252939052467006"/>
          <c:w val="0.6804295775977659"/>
          <c:h val="0.63322670997060559"/>
        </c:manualLayout>
      </c:layout>
      <c:lineChart>
        <c:grouping val="standard"/>
        <c:ser>
          <c:idx val="0"/>
          <c:order val="0"/>
          <c:tx>
            <c:strRef>
              <c:f>Data!$C$5</c:f>
              <c:strCache>
                <c:ptCount val="1"/>
                <c:pt idx="0">
                  <c:v>7/16/2010</c:v>
                </c:pt>
              </c:strCache>
            </c:strRef>
          </c:tx>
          <c:marker>
            <c:symbol val="none"/>
          </c:marker>
          <c:cat>
            <c:strRef>
              <c:f>Data!$B$7:$B$283</c:f>
              <c:strCache>
                <c:ptCount val="277"/>
                <c:pt idx="0">
                  <c:v>09/08/2010 ... 00:00</c:v>
                </c:pt>
                <c:pt idx="1">
                  <c:v>09/08/2010 ... 00:05</c:v>
                </c:pt>
                <c:pt idx="2">
                  <c:v>09/08/2010 ... 00:10</c:v>
                </c:pt>
                <c:pt idx="3">
                  <c:v>09/08/2010 ... 00:15</c:v>
                </c:pt>
                <c:pt idx="4">
                  <c:v>09/08/2010 ... 00:20</c:v>
                </c:pt>
                <c:pt idx="5">
                  <c:v>09/08/2010 ... 00:25</c:v>
                </c:pt>
                <c:pt idx="6">
                  <c:v>09/08/2010 ... 00:30</c:v>
                </c:pt>
                <c:pt idx="7">
                  <c:v>09/08/2010 ... 00:35</c:v>
                </c:pt>
                <c:pt idx="8">
                  <c:v>09/08/2010 ... 00:40</c:v>
                </c:pt>
                <c:pt idx="9">
                  <c:v>09/08/2010 ... 00:45</c:v>
                </c:pt>
                <c:pt idx="10">
                  <c:v>09/08/2010 ... 00:50</c:v>
                </c:pt>
                <c:pt idx="11">
                  <c:v>09/08/2010 ... 00:55</c:v>
                </c:pt>
                <c:pt idx="12">
                  <c:v>09/08/2010 ... 01:00</c:v>
                </c:pt>
                <c:pt idx="13">
                  <c:v>09/08/2010 ... 01:05</c:v>
                </c:pt>
                <c:pt idx="14">
                  <c:v>09/08/2010 ... 01:10</c:v>
                </c:pt>
                <c:pt idx="15">
                  <c:v>09/08/2010 ... 01:15</c:v>
                </c:pt>
                <c:pt idx="16">
                  <c:v>09/08/2010 ... 01:20</c:v>
                </c:pt>
                <c:pt idx="17">
                  <c:v>09/08/2010 ... 01:25</c:v>
                </c:pt>
                <c:pt idx="18">
                  <c:v>09/08/2010 ... 01:30</c:v>
                </c:pt>
                <c:pt idx="19">
                  <c:v>09/08/2010 ... 01:35</c:v>
                </c:pt>
                <c:pt idx="20">
                  <c:v>09/08/2010 ... 01:40</c:v>
                </c:pt>
                <c:pt idx="21">
                  <c:v>09/08/2010 ... 01:45</c:v>
                </c:pt>
                <c:pt idx="22">
                  <c:v>09/08/2010 ... 01:50</c:v>
                </c:pt>
                <c:pt idx="23">
                  <c:v>09/08/2010 ... 01:55</c:v>
                </c:pt>
                <c:pt idx="24">
                  <c:v>09/08/2010 ... 02:00</c:v>
                </c:pt>
                <c:pt idx="25">
                  <c:v>09/08/2010 ... 02:05</c:v>
                </c:pt>
                <c:pt idx="26">
                  <c:v>09/08/2010 ... 02:10</c:v>
                </c:pt>
                <c:pt idx="27">
                  <c:v>09/08/2010 ... 02:15</c:v>
                </c:pt>
                <c:pt idx="28">
                  <c:v>09/08/2010 ... 02:20</c:v>
                </c:pt>
                <c:pt idx="29">
                  <c:v>09/08/2010 ... 02:25</c:v>
                </c:pt>
                <c:pt idx="30">
                  <c:v>09/08/2010 ... 02:30</c:v>
                </c:pt>
                <c:pt idx="31">
                  <c:v>09/08/2010 ... 02:35</c:v>
                </c:pt>
                <c:pt idx="32">
                  <c:v>09/08/2010 ... 02:40</c:v>
                </c:pt>
                <c:pt idx="33">
                  <c:v>09/08/2010 ... 02:45</c:v>
                </c:pt>
                <c:pt idx="34">
                  <c:v>09/08/2010 ... 02:50</c:v>
                </c:pt>
                <c:pt idx="35">
                  <c:v>09/08/2010 ... 02:55</c:v>
                </c:pt>
                <c:pt idx="36">
                  <c:v>09/08/2010 ... 03:00</c:v>
                </c:pt>
                <c:pt idx="37">
                  <c:v>09/08/2010 ... 03:05</c:v>
                </c:pt>
                <c:pt idx="38">
                  <c:v>09/08/2010 ... 03:10</c:v>
                </c:pt>
                <c:pt idx="39">
                  <c:v>09/08/2010 ... 03:15</c:v>
                </c:pt>
                <c:pt idx="40">
                  <c:v>09/08/2010 ... 03:20</c:v>
                </c:pt>
                <c:pt idx="41">
                  <c:v>09/08/2010 ... 03:25</c:v>
                </c:pt>
                <c:pt idx="42">
                  <c:v>09/08/2010 ... 03:30</c:v>
                </c:pt>
                <c:pt idx="43">
                  <c:v>09/08/2010 ... 03:35</c:v>
                </c:pt>
                <c:pt idx="44">
                  <c:v>09/08/2010 ... 03:40</c:v>
                </c:pt>
                <c:pt idx="45">
                  <c:v>09/08/2010 ... 03:45</c:v>
                </c:pt>
                <c:pt idx="46">
                  <c:v>09/08/2010 ... 03:50</c:v>
                </c:pt>
                <c:pt idx="47">
                  <c:v>09/08/2010 ... 03:55</c:v>
                </c:pt>
                <c:pt idx="48">
                  <c:v>09/08/2010 ... 04:00</c:v>
                </c:pt>
                <c:pt idx="49">
                  <c:v>09/08/2010 ... 04:05</c:v>
                </c:pt>
                <c:pt idx="50">
                  <c:v>09/08/2010 ... 04:10</c:v>
                </c:pt>
                <c:pt idx="51">
                  <c:v>09/08/2010 ... 04:15</c:v>
                </c:pt>
                <c:pt idx="52">
                  <c:v>09/08/2010 ... 04:20</c:v>
                </c:pt>
                <c:pt idx="53">
                  <c:v>09/08/2010 ... 04:25</c:v>
                </c:pt>
                <c:pt idx="54">
                  <c:v>09/08/2010 ... 04:30</c:v>
                </c:pt>
                <c:pt idx="55">
                  <c:v>09/08/2010 ... 04:35</c:v>
                </c:pt>
                <c:pt idx="56">
                  <c:v>09/08/2010 ... 04:40</c:v>
                </c:pt>
                <c:pt idx="57">
                  <c:v>09/08/2010 ... 04:45</c:v>
                </c:pt>
                <c:pt idx="58">
                  <c:v>09/08/2010 ... 04:50</c:v>
                </c:pt>
                <c:pt idx="59">
                  <c:v>09/08/2010 ... 04:55</c:v>
                </c:pt>
                <c:pt idx="60">
                  <c:v>09/08/2010 ... 05:00</c:v>
                </c:pt>
                <c:pt idx="61">
                  <c:v>09/08/2010 ... 05:05</c:v>
                </c:pt>
                <c:pt idx="62">
                  <c:v>09/08/2010 ... 05:10</c:v>
                </c:pt>
                <c:pt idx="63">
                  <c:v>09/08/2010 ... 05:15</c:v>
                </c:pt>
                <c:pt idx="64">
                  <c:v>09/08/2010 ... 05:20</c:v>
                </c:pt>
                <c:pt idx="65">
                  <c:v>09/08/2010 ... 05:25</c:v>
                </c:pt>
                <c:pt idx="66">
                  <c:v>09/08/2010 ... 05:30</c:v>
                </c:pt>
                <c:pt idx="67">
                  <c:v>09/08/2010 ... 05:35</c:v>
                </c:pt>
                <c:pt idx="68">
                  <c:v>09/08/2010 ... 05:40</c:v>
                </c:pt>
                <c:pt idx="69">
                  <c:v>09/08/2010 ... 05:45</c:v>
                </c:pt>
                <c:pt idx="70">
                  <c:v>09/08/2010 ... 05:50</c:v>
                </c:pt>
                <c:pt idx="71">
                  <c:v>09/08/2010 ... 05:55</c:v>
                </c:pt>
                <c:pt idx="72">
                  <c:v>09/08/2010 ... 06:00</c:v>
                </c:pt>
                <c:pt idx="73">
                  <c:v>09/08/2010 ... 06:05</c:v>
                </c:pt>
                <c:pt idx="74">
                  <c:v>09/08/2010 ... 06:10</c:v>
                </c:pt>
                <c:pt idx="75">
                  <c:v>09/08/2010 ... 06:15</c:v>
                </c:pt>
                <c:pt idx="76">
                  <c:v>09/08/2010 ... 06:20</c:v>
                </c:pt>
                <c:pt idx="77">
                  <c:v>09/08/2010 ... 06:25</c:v>
                </c:pt>
                <c:pt idx="78">
                  <c:v>09/08/2010 ... 06:30</c:v>
                </c:pt>
                <c:pt idx="79">
                  <c:v>09/08/2010 ... 06:35</c:v>
                </c:pt>
                <c:pt idx="80">
                  <c:v>09/08/2010 ... 06:40</c:v>
                </c:pt>
                <c:pt idx="81">
                  <c:v>09/08/2010 ... 06:45</c:v>
                </c:pt>
                <c:pt idx="82">
                  <c:v>09/08/2010 ... 06:50</c:v>
                </c:pt>
                <c:pt idx="83">
                  <c:v>09/08/2010 ... 06:55</c:v>
                </c:pt>
                <c:pt idx="84">
                  <c:v>09/08/2010 ... 07:00</c:v>
                </c:pt>
                <c:pt idx="85">
                  <c:v>09/08/2010 ... 07:05</c:v>
                </c:pt>
                <c:pt idx="86">
                  <c:v>09/08/2010 ... 07:10</c:v>
                </c:pt>
                <c:pt idx="87">
                  <c:v>09/08/2010 ... 07:15</c:v>
                </c:pt>
                <c:pt idx="88">
                  <c:v>09/08/2010 ... 07:20</c:v>
                </c:pt>
                <c:pt idx="89">
                  <c:v>09/08/2010 ... 07:25</c:v>
                </c:pt>
                <c:pt idx="90">
                  <c:v>09/08/2010 ... 07:30</c:v>
                </c:pt>
                <c:pt idx="91">
                  <c:v>09/08/2010 ... 07:35</c:v>
                </c:pt>
                <c:pt idx="92">
                  <c:v>09/08/2010 ... 07:40</c:v>
                </c:pt>
                <c:pt idx="93">
                  <c:v>09/08/2010 ... 07:45</c:v>
                </c:pt>
                <c:pt idx="94">
                  <c:v>09/08/2010 ... 07:50</c:v>
                </c:pt>
                <c:pt idx="95">
                  <c:v>09/08/2010 ... 07:55</c:v>
                </c:pt>
                <c:pt idx="96">
                  <c:v>09/08/2010 ... 08:00</c:v>
                </c:pt>
                <c:pt idx="97">
                  <c:v>09/08/2010 ... 08:05</c:v>
                </c:pt>
                <c:pt idx="98">
                  <c:v>09/08/2010 ... 08:10</c:v>
                </c:pt>
                <c:pt idx="99">
                  <c:v>09/08/2010 ... 08:15</c:v>
                </c:pt>
                <c:pt idx="100">
                  <c:v>09/08/2010 ... 08:20</c:v>
                </c:pt>
                <c:pt idx="101">
                  <c:v>09/08/2010 ... 08:25</c:v>
                </c:pt>
                <c:pt idx="102">
                  <c:v>09/08/2010 ... 08:30</c:v>
                </c:pt>
                <c:pt idx="103">
                  <c:v>09/08/2010 ... 08:35</c:v>
                </c:pt>
                <c:pt idx="104">
                  <c:v>09/08/2010 ... 08:40</c:v>
                </c:pt>
                <c:pt idx="105">
                  <c:v>09/08/2010 ... 08:45</c:v>
                </c:pt>
                <c:pt idx="106">
                  <c:v>09/08/2010 ... 08:50</c:v>
                </c:pt>
                <c:pt idx="107">
                  <c:v>09/08/2010 ... 08:55</c:v>
                </c:pt>
                <c:pt idx="108">
                  <c:v>09/08/2010 ... 09:00</c:v>
                </c:pt>
                <c:pt idx="109">
                  <c:v>09/08/2010 ... 09:05</c:v>
                </c:pt>
                <c:pt idx="110">
                  <c:v>09/08/2010 ... 09:10</c:v>
                </c:pt>
                <c:pt idx="111">
                  <c:v>09/08/2010 ... 09:15</c:v>
                </c:pt>
                <c:pt idx="112">
                  <c:v>09/08/2010 ... 09:20</c:v>
                </c:pt>
                <c:pt idx="113">
                  <c:v>09/08/2010 ... 09:25</c:v>
                </c:pt>
                <c:pt idx="114">
                  <c:v>09/08/2010 ... 09:30</c:v>
                </c:pt>
                <c:pt idx="115">
                  <c:v>09/08/2010 ... 09:35</c:v>
                </c:pt>
                <c:pt idx="116">
                  <c:v>09/08/2010 ... 09:40</c:v>
                </c:pt>
                <c:pt idx="117">
                  <c:v>09/08/2010 ... 09:45</c:v>
                </c:pt>
                <c:pt idx="118">
                  <c:v>09/08/2010 ... 09:50</c:v>
                </c:pt>
                <c:pt idx="119">
                  <c:v>09/08/2010 ... 09:55</c:v>
                </c:pt>
                <c:pt idx="120">
                  <c:v>09/08/2010 ... 10:00</c:v>
                </c:pt>
                <c:pt idx="121">
                  <c:v>09/08/2010 ... 10:05</c:v>
                </c:pt>
                <c:pt idx="122">
                  <c:v>09/08/2010 ... 10:10</c:v>
                </c:pt>
                <c:pt idx="123">
                  <c:v>09/08/2010 ... 10:15</c:v>
                </c:pt>
                <c:pt idx="124">
                  <c:v>09/08/2010 ... 10:20</c:v>
                </c:pt>
                <c:pt idx="125">
                  <c:v>09/08/2010 ... 10:25</c:v>
                </c:pt>
                <c:pt idx="126">
                  <c:v>09/08/2010 ... 10:30</c:v>
                </c:pt>
                <c:pt idx="127">
                  <c:v>09/08/2010 ... 10:35</c:v>
                </c:pt>
                <c:pt idx="128">
                  <c:v>09/08/2010 ... 10:40</c:v>
                </c:pt>
                <c:pt idx="129">
                  <c:v>09/08/2010 ... 10:45</c:v>
                </c:pt>
                <c:pt idx="130">
                  <c:v>09/08/2010 ... 10:50</c:v>
                </c:pt>
                <c:pt idx="131">
                  <c:v>09/08/2010 ... 10:55</c:v>
                </c:pt>
                <c:pt idx="132">
                  <c:v>09/08/2010 ... 11:00</c:v>
                </c:pt>
                <c:pt idx="133">
                  <c:v>09/08/2010 ... 11:05</c:v>
                </c:pt>
                <c:pt idx="134">
                  <c:v>09/08/2010 ... 11:10</c:v>
                </c:pt>
                <c:pt idx="135">
                  <c:v>09/08/2010 ... 11:15</c:v>
                </c:pt>
                <c:pt idx="136">
                  <c:v>09/08/2010 ... 11:20</c:v>
                </c:pt>
                <c:pt idx="137">
                  <c:v>09/08/2010 ... 11:25</c:v>
                </c:pt>
                <c:pt idx="138">
                  <c:v>09/08/2010 ... 11:30</c:v>
                </c:pt>
                <c:pt idx="139">
                  <c:v>09/08/2010 ... 11:35</c:v>
                </c:pt>
                <c:pt idx="140">
                  <c:v>09/08/2010 ... 11:40</c:v>
                </c:pt>
                <c:pt idx="141">
                  <c:v>09/08/2010 ... 11:45</c:v>
                </c:pt>
                <c:pt idx="142">
                  <c:v>09/08/2010 ... 11:50</c:v>
                </c:pt>
                <c:pt idx="143">
                  <c:v>09/08/2010 ... 11:55</c:v>
                </c:pt>
                <c:pt idx="144">
                  <c:v>09/08/2010 ... 12:00</c:v>
                </c:pt>
                <c:pt idx="145">
                  <c:v>09/08/2010 ... 12:05</c:v>
                </c:pt>
                <c:pt idx="146">
                  <c:v>09/08/2010 ... 12:10</c:v>
                </c:pt>
                <c:pt idx="147">
                  <c:v>09/08/2010 ... 12:15</c:v>
                </c:pt>
                <c:pt idx="148">
                  <c:v>09/08/2010 ... 12:20</c:v>
                </c:pt>
                <c:pt idx="149">
                  <c:v>09/08/2010 ... 12:25</c:v>
                </c:pt>
                <c:pt idx="150">
                  <c:v>09/08/2010 ... 12:30</c:v>
                </c:pt>
                <c:pt idx="151">
                  <c:v>09/08/2010 ... 12:35</c:v>
                </c:pt>
                <c:pt idx="152">
                  <c:v>09/08/2010 ... 12:40</c:v>
                </c:pt>
                <c:pt idx="153">
                  <c:v>09/08/2010 ... 12:45</c:v>
                </c:pt>
                <c:pt idx="154">
                  <c:v>09/08/2010 ... 12:50</c:v>
                </c:pt>
                <c:pt idx="155">
                  <c:v>09/08/2010 ... 12:55</c:v>
                </c:pt>
                <c:pt idx="156">
                  <c:v>09/08/2010 ... 13:00</c:v>
                </c:pt>
                <c:pt idx="157">
                  <c:v>09/08/2010 ... 13:05</c:v>
                </c:pt>
                <c:pt idx="158">
                  <c:v>09/08/2010 ... 13:10</c:v>
                </c:pt>
                <c:pt idx="159">
                  <c:v>09/08/2010 ... 13:15</c:v>
                </c:pt>
                <c:pt idx="160">
                  <c:v>09/08/2010 ... 13:20</c:v>
                </c:pt>
                <c:pt idx="161">
                  <c:v>09/08/2010 ... 13:25</c:v>
                </c:pt>
                <c:pt idx="162">
                  <c:v>09/08/2010 ... 13:30</c:v>
                </c:pt>
                <c:pt idx="163">
                  <c:v>09/08/2010 ... 13:35</c:v>
                </c:pt>
                <c:pt idx="164">
                  <c:v>09/08/2010 ... 13:40</c:v>
                </c:pt>
                <c:pt idx="165">
                  <c:v>09/08/2010 ... 13:45</c:v>
                </c:pt>
                <c:pt idx="166">
                  <c:v>09/08/2010 ... 13:50</c:v>
                </c:pt>
                <c:pt idx="167">
                  <c:v>09/08/2010 ... 13:55</c:v>
                </c:pt>
                <c:pt idx="168">
                  <c:v>09/08/2010 ... 14:00</c:v>
                </c:pt>
                <c:pt idx="169">
                  <c:v>09/08/2010 ... 14:05</c:v>
                </c:pt>
                <c:pt idx="170">
                  <c:v>09/08/2010 ... 14:10</c:v>
                </c:pt>
                <c:pt idx="171">
                  <c:v>09/08/2010 ... 14:15</c:v>
                </c:pt>
                <c:pt idx="172">
                  <c:v>09/08/2010 ... 14:20</c:v>
                </c:pt>
                <c:pt idx="173">
                  <c:v>09/08/2010 ... 14:25</c:v>
                </c:pt>
                <c:pt idx="174">
                  <c:v>09/08/2010 ... 14:30</c:v>
                </c:pt>
                <c:pt idx="175">
                  <c:v>09/08/2010 ... 14:35</c:v>
                </c:pt>
                <c:pt idx="176">
                  <c:v>09/08/2010 ... 14:40</c:v>
                </c:pt>
                <c:pt idx="177">
                  <c:v>09/08/2010 ... 14:45</c:v>
                </c:pt>
                <c:pt idx="178">
                  <c:v>09/08/2010 ... 14:50</c:v>
                </c:pt>
                <c:pt idx="179">
                  <c:v>09/08/2010 ... 14:55</c:v>
                </c:pt>
                <c:pt idx="180">
                  <c:v>09/08/2010 ... 15:00</c:v>
                </c:pt>
                <c:pt idx="181">
                  <c:v>09/08/2010 ... 15:05</c:v>
                </c:pt>
                <c:pt idx="182">
                  <c:v>09/08/2010 ... 15:10</c:v>
                </c:pt>
                <c:pt idx="183">
                  <c:v>09/08/2010 ... 15:15</c:v>
                </c:pt>
                <c:pt idx="184">
                  <c:v>09/08/2010 ... 15:20</c:v>
                </c:pt>
                <c:pt idx="185">
                  <c:v>09/08/2010 ... 15:25</c:v>
                </c:pt>
                <c:pt idx="186">
                  <c:v>09/08/2010 ... 15:30</c:v>
                </c:pt>
                <c:pt idx="187">
                  <c:v>09/08/2010 ... 15:35</c:v>
                </c:pt>
                <c:pt idx="188">
                  <c:v>09/08/2010 ... 15:40</c:v>
                </c:pt>
                <c:pt idx="189">
                  <c:v>09/08/2010 ... 15:45</c:v>
                </c:pt>
                <c:pt idx="190">
                  <c:v>09/08/2010 ... 15:50</c:v>
                </c:pt>
                <c:pt idx="191">
                  <c:v>09/08/2010 ... 15:55</c:v>
                </c:pt>
                <c:pt idx="192">
                  <c:v>09/08/2010 ... 16:00</c:v>
                </c:pt>
                <c:pt idx="193">
                  <c:v>09/08/2010 ... 16:05</c:v>
                </c:pt>
                <c:pt idx="194">
                  <c:v>09/08/2010 ... 16:10</c:v>
                </c:pt>
                <c:pt idx="195">
                  <c:v>09/08/2010 ... 16:15</c:v>
                </c:pt>
                <c:pt idx="196">
                  <c:v>09/08/2010 ... 16:20</c:v>
                </c:pt>
                <c:pt idx="197">
                  <c:v>09/08/2010 ... 16:25</c:v>
                </c:pt>
                <c:pt idx="198">
                  <c:v>09/08/2010 ... 16:30</c:v>
                </c:pt>
                <c:pt idx="199">
                  <c:v>09/08/2010 ... 16:35</c:v>
                </c:pt>
                <c:pt idx="200">
                  <c:v>09/08/2010 ... 16:40</c:v>
                </c:pt>
                <c:pt idx="201">
                  <c:v>09/08/2010 ... 16:45</c:v>
                </c:pt>
                <c:pt idx="202">
                  <c:v>09/08/2010 ... 16:50</c:v>
                </c:pt>
                <c:pt idx="203">
                  <c:v>09/08/2010 ... 16:55</c:v>
                </c:pt>
                <c:pt idx="204">
                  <c:v>09/08/2010 ... 17:00</c:v>
                </c:pt>
                <c:pt idx="205">
                  <c:v>09/08/2010 ... 17:05</c:v>
                </c:pt>
                <c:pt idx="206">
                  <c:v>09/08/2010 ... 17:10</c:v>
                </c:pt>
                <c:pt idx="207">
                  <c:v>09/08/2010 ... 17:15</c:v>
                </c:pt>
                <c:pt idx="208">
                  <c:v>09/08/2010 ... 17:20</c:v>
                </c:pt>
                <c:pt idx="209">
                  <c:v>09/08/2010 ... 17:25</c:v>
                </c:pt>
                <c:pt idx="210">
                  <c:v>09/08/2010 ... 17:30</c:v>
                </c:pt>
                <c:pt idx="211">
                  <c:v>09/08/2010 ... 17:35</c:v>
                </c:pt>
                <c:pt idx="212">
                  <c:v>09/08/2010 ... 17:40</c:v>
                </c:pt>
                <c:pt idx="213">
                  <c:v>09/08/2010 ... 17:45</c:v>
                </c:pt>
                <c:pt idx="214">
                  <c:v>09/08/2010 ... 17:50</c:v>
                </c:pt>
                <c:pt idx="215">
                  <c:v>09/08/2010 ... 17:55</c:v>
                </c:pt>
                <c:pt idx="216">
                  <c:v>09/08/2010 ... 18:00</c:v>
                </c:pt>
                <c:pt idx="217">
                  <c:v>09/08/2010 ... 18:05</c:v>
                </c:pt>
                <c:pt idx="218">
                  <c:v>09/08/2010 ... 18:10</c:v>
                </c:pt>
                <c:pt idx="219">
                  <c:v>09/08/2010 ... 18:15</c:v>
                </c:pt>
                <c:pt idx="220">
                  <c:v>09/08/2010 ... 18:20</c:v>
                </c:pt>
                <c:pt idx="221">
                  <c:v>09/08/2010 ... 18:25</c:v>
                </c:pt>
                <c:pt idx="222">
                  <c:v>09/08/2010 ... 18:30</c:v>
                </c:pt>
                <c:pt idx="223">
                  <c:v>09/08/2010 ... 18:35</c:v>
                </c:pt>
                <c:pt idx="224">
                  <c:v>09/08/2010 ... 18:40</c:v>
                </c:pt>
                <c:pt idx="225">
                  <c:v>09/08/2010 ... 18:45</c:v>
                </c:pt>
                <c:pt idx="226">
                  <c:v>09/08/2010 ... 18:50</c:v>
                </c:pt>
                <c:pt idx="227">
                  <c:v>09/08/2010 ... 18:55</c:v>
                </c:pt>
                <c:pt idx="228">
                  <c:v>09/08/2010 ... 19:00</c:v>
                </c:pt>
                <c:pt idx="229">
                  <c:v>09/08/2010 ... 19:05</c:v>
                </c:pt>
                <c:pt idx="230">
                  <c:v>09/08/2010 ... 19:10</c:v>
                </c:pt>
                <c:pt idx="231">
                  <c:v>09/08/2010 ... 19:15</c:v>
                </c:pt>
                <c:pt idx="232">
                  <c:v>09/08/2010 ... 19:20</c:v>
                </c:pt>
                <c:pt idx="233">
                  <c:v>09/08/2010 ... 19:25</c:v>
                </c:pt>
                <c:pt idx="234">
                  <c:v>09/08/2010 ... 19:30</c:v>
                </c:pt>
                <c:pt idx="235">
                  <c:v>09/08/2010 ... 19:35</c:v>
                </c:pt>
                <c:pt idx="236">
                  <c:v>09/08/2010 ... 19:40</c:v>
                </c:pt>
                <c:pt idx="237">
                  <c:v>09/08/2010 ... 19:45</c:v>
                </c:pt>
                <c:pt idx="238">
                  <c:v>09/08/2010 ... 19:50</c:v>
                </c:pt>
                <c:pt idx="239">
                  <c:v>09/08/2010 ... 19:55</c:v>
                </c:pt>
                <c:pt idx="240">
                  <c:v>09/08/2010 ... 20:00</c:v>
                </c:pt>
                <c:pt idx="241">
                  <c:v>09/08/2010 ... 20:05</c:v>
                </c:pt>
                <c:pt idx="242">
                  <c:v>09/08/2010 ... 20:10</c:v>
                </c:pt>
                <c:pt idx="243">
                  <c:v>09/08/2010 ... 20:15</c:v>
                </c:pt>
                <c:pt idx="244">
                  <c:v>09/08/2010 ... 20:20</c:v>
                </c:pt>
                <c:pt idx="245">
                  <c:v>09/08/2010 ... 20:25</c:v>
                </c:pt>
                <c:pt idx="246">
                  <c:v>09/08/2010 ... 20:30</c:v>
                </c:pt>
                <c:pt idx="247">
                  <c:v>09/08/2010 ... 20:35</c:v>
                </c:pt>
                <c:pt idx="248">
                  <c:v>09/08/2010 ... 20:40</c:v>
                </c:pt>
                <c:pt idx="249">
                  <c:v>09/08/2010 ... 20:45</c:v>
                </c:pt>
                <c:pt idx="250">
                  <c:v>09/08/2010 ... 20:50</c:v>
                </c:pt>
                <c:pt idx="251">
                  <c:v>09/08/2010 ... 20:55</c:v>
                </c:pt>
                <c:pt idx="252">
                  <c:v>09/08/2010 ... 21:00</c:v>
                </c:pt>
                <c:pt idx="253">
                  <c:v>09/08/2010 ... 21:05</c:v>
                </c:pt>
                <c:pt idx="254">
                  <c:v>09/08/2010 ... 21:10</c:v>
                </c:pt>
                <c:pt idx="255">
                  <c:v>09/08/2010 ... 21:15</c:v>
                </c:pt>
                <c:pt idx="256">
                  <c:v>09/08/2010 ... 21:20</c:v>
                </c:pt>
                <c:pt idx="257">
                  <c:v>09/08/2010 ... 21:25</c:v>
                </c:pt>
                <c:pt idx="258">
                  <c:v>09/08/2010 ... 21:30</c:v>
                </c:pt>
                <c:pt idx="259">
                  <c:v>09/08/2010 ... 21:35</c:v>
                </c:pt>
                <c:pt idx="260">
                  <c:v>09/08/2010 ... 21:40</c:v>
                </c:pt>
                <c:pt idx="261">
                  <c:v>09/08/2010 ... 21:45</c:v>
                </c:pt>
                <c:pt idx="262">
                  <c:v>09/08/2010 ... 21:50</c:v>
                </c:pt>
                <c:pt idx="263">
                  <c:v>09/08/2010 ... 21:55</c:v>
                </c:pt>
                <c:pt idx="264">
                  <c:v>09/08/2010 ... 22:00</c:v>
                </c:pt>
                <c:pt idx="265">
                  <c:v>09/08/2010 ... 22:05</c:v>
                </c:pt>
                <c:pt idx="266">
                  <c:v>09/08/2010 ... 22:10</c:v>
                </c:pt>
                <c:pt idx="267">
                  <c:v>09/08/2010 ... 22:15</c:v>
                </c:pt>
                <c:pt idx="268">
                  <c:v>09/08/2010 ... 22:20</c:v>
                </c:pt>
                <c:pt idx="269">
                  <c:v>09/08/2010 ... 22:25</c:v>
                </c:pt>
                <c:pt idx="270">
                  <c:v>09/08/2010 ... 22:30</c:v>
                </c:pt>
                <c:pt idx="271">
                  <c:v>09/08/2010 ... 22:35</c:v>
                </c:pt>
                <c:pt idx="272">
                  <c:v>09/08/2010 ... 22:40</c:v>
                </c:pt>
                <c:pt idx="273">
                  <c:v>09/08/2010 ... 22:45</c:v>
                </c:pt>
                <c:pt idx="274">
                  <c:v>09/08/2010 ... 22:50</c:v>
                </c:pt>
                <c:pt idx="275">
                  <c:v>09/08/2010 ... 22:55</c:v>
                </c:pt>
                <c:pt idx="276">
                  <c:v>09/08/2010 ... 23:00</c:v>
                </c:pt>
              </c:strCache>
            </c:strRef>
          </c:cat>
          <c:val>
            <c:numRef>
              <c:f>Data!$C$7:$C$283</c:f>
              <c:numCache>
                <c:formatCode>#,##0</c:formatCode>
                <c:ptCount val="277"/>
                <c:pt idx="0">
                  <c:v>2086</c:v>
                </c:pt>
                <c:pt idx="1">
                  <c:v>2074</c:v>
                </c:pt>
                <c:pt idx="2">
                  <c:v>2067</c:v>
                </c:pt>
                <c:pt idx="3">
                  <c:v>2059</c:v>
                </c:pt>
                <c:pt idx="4">
                  <c:v>2050</c:v>
                </c:pt>
                <c:pt idx="5">
                  <c:v>2041</c:v>
                </c:pt>
                <c:pt idx="6">
                  <c:v>2035</c:v>
                </c:pt>
                <c:pt idx="7">
                  <c:v>2026</c:v>
                </c:pt>
                <c:pt idx="8">
                  <c:v>2016</c:v>
                </c:pt>
                <c:pt idx="9">
                  <c:v>2009</c:v>
                </c:pt>
                <c:pt idx="10">
                  <c:v>2005</c:v>
                </c:pt>
                <c:pt idx="11">
                  <c:v>1996</c:v>
                </c:pt>
                <c:pt idx="12">
                  <c:v>1993</c:v>
                </c:pt>
                <c:pt idx="13">
                  <c:v>1983</c:v>
                </c:pt>
                <c:pt idx="14">
                  <c:v>1975</c:v>
                </c:pt>
                <c:pt idx="15">
                  <c:v>1970</c:v>
                </c:pt>
                <c:pt idx="16">
                  <c:v>1962</c:v>
                </c:pt>
                <c:pt idx="17">
                  <c:v>1954</c:v>
                </c:pt>
                <c:pt idx="18">
                  <c:v>1949</c:v>
                </c:pt>
                <c:pt idx="19">
                  <c:v>1944</c:v>
                </c:pt>
                <c:pt idx="20">
                  <c:v>1937</c:v>
                </c:pt>
                <c:pt idx="21">
                  <c:v>1933</c:v>
                </c:pt>
                <c:pt idx="22">
                  <c:v>1928</c:v>
                </c:pt>
                <c:pt idx="23">
                  <c:v>1920</c:v>
                </c:pt>
                <c:pt idx="24">
                  <c:v>1919</c:v>
                </c:pt>
                <c:pt idx="25">
                  <c:v>1913</c:v>
                </c:pt>
                <c:pt idx="26">
                  <c:v>1909</c:v>
                </c:pt>
                <c:pt idx="27">
                  <c:v>1904</c:v>
                </c:pt>
                <c:pt idx="28">
                  <c:v>1898</c:v>
                </c:pt>
                <c:pt idx="29">
                  <c:v>1892</c:v>
                </c:pt>
                <c:pt idx="30">
                  <c:v>1887</c:v>
                </c:pt>
                <c:pt idx="31">
                  <c:v>1885</c:v>
                </c:pt>
                <c:pt idx="32">
                  <c:v>1878</c:v>
                </c:pt>
                <c:pt idx="33">
                  <c:v>1872</c:v>
                </c:pt>
                <c:pt idx="34">
                  <c:v>1871</c:v>
                </c:pt>
                <c:pt idx="35">
                  <c:v>1868</c:v>
                </c:pt>
                <c:pt idx="36">
                  <c:v>1869</c:v>
                </c:pt>
                <c:pt idx="37">
                  <c:v>1869</c:v>
                </c:pt>
                <c:pt idx="38">
                  <c:v>1868</c:v>
                </c:pt>
                <c:pt idx="39">
                  <c:v>1864</c:v>
                </c:pt>
                <c:pt idx="40">
                  <c:v>1862</c:v>
                </c:pt>
                <c:pt idx="41">
                  <c:v>1857</c:v>
                </c:pt>
                <c:pt idx="42">
                  <c:v>1856</c:v>
                </c:pt>
                <c:pt idx="43">
                  <c:v>1855</c:v>
                </c:pt>
                <c:pt idx="44">
                  <c:v>1855</c:v>
                </c:pt>
                <c:pt idx="45">
                  <c:v>1858</c:v>
                </c:pt>
                <c:pt idx="46">
                  <c:v>1859</c:v>
                </c:pt>
                <c:pt idx="47">
                  <c:v>1861</c:v>
                </c:pt>
                <c:pt idx="48">
                  <c:v>1868</c:v>
                </c:pt>
                <c:pt idx="49">
                  <c:v>1875</c:v>
                </c:pt>
                <c:pt idx="50">
                  <c:v>1875</c:v>
                </c:pt>
                <c:pt idx="51">
                  <c:v>1875</c:v>
                </c:pt>
                <c:pt idx="52">
                  <c:v>1877</c:v>
                </c:pt>
                <c:pt idx="53">
                  <c:v>1880</c:v>
                </c:pt>
                <c:pt idx="54">
                  <c:v>1885</c:v>
                </c:pt>
                <c:pt idx="55">
                  <c:v>1890</c:v>
                </c:pt>
                <c:pt idx="56">
                  <c:v>1894</c:v>
                </c:pt>
                <c:pt idx="57">
                  <c:v>1897</c:v>
                </c:pt>
                <c:pt idx="58">
                  <c:v>1900</c:v>
                </c:pt>
                <c:pt idx="59">
                  <c:v>1903</c:v>
                </c:pt>
                <c:pt idx="60">
                  <c:v>1914</c:v>
                </c:pt>
                <c:pt idx="61">
                  <c:v>1923</c:v>
                </c:pt>
                <c:pt idx="62">
                  <c:v>1928</c:v>
                </c:pt>
                <c:pt idx="63">
                  <c:v>1933</c:v>
                </c:pt>
                <c:pt idx="64">
                  <c:v>1934</c:v>
                </c:pt>
                <c:pt idx="65">
                  <c:v>1939</c:v>
                </c:pt>
                <c:pt idx="66">
                  <c:v>1945</c:v>
                </c:pt>
                <c:pt idx="67">
                  <c:v>1957</c:v>
                </c:pt>
                <c:pt idx="68">
                  <c:v>1966</c:v>
                </c:pt>
                <c:pt idx="69">
                  <c:v>1971</c:v>
                </c:pt>
                <c:pt idx="70">
                  <c:v>1980</c:v>
                </c:pt>
                <c:pt idx="71">
                  <c:v>1992</c:v>
                </c:pt>
                <c:pt idx="72">
                  <c:v>2013</c:v>
                </c:pt>
                <c:pt idx="73">
                  <c:v>2031</c:v>
                </c:pt>
                <c:pt idx="74">
                  <c:v>2044</c:v>
                </c:pt>
                <c:pt idx="75">
                  <c:v>2057</c:v>
                </c:pt>
                <c:pt idx="76">
                  <c:v>2072</c:v>
                </c:pt>
                <c:pt idx="77">
                  <c:v>2085</c:v>
                </c:pt>
                <c:pt idx="78">
                  <c:v>2111</c:v>
                </c:pt>
                <c:pt idx="79">
                  <c:v>2111</c:v>
                </c:pt>
                <c:pt idx="80">
                  <c:v>2128</c:v>
                </c:pt>
                <c:pt idx="81">
                  <c:v>2133</c:v>
                </c:pt>
                <c:pt idx="82">
                  <c:v>2138</c:v>
                </c:pt>
                <c:pt idx="83">
                  <c:v>2146</c:v>
                </c:pt>
                <c:pt idx="84">
                  <c:v>2161</c:v>
                </c:pt>
                <c:pt idx="85">
                  <c:v>2175</c:v>
                </c:pt>
                <c:pt idx="86">
                  <c:v>2185</c:v>
                </c:pt>
                <c:pt idx="87">
                  <c:v>2199</c:v>
                </c:pt>
                <c:pt idx="88">
                  <c:v>2211</c:v>
                </c:pt>
                <c:pt idx="89">
                  <c:v>2218</c:v>
                </c:pt>
                <c:pt idx="90">
                  <c:v>2228</c:v>
                </c:pt>
                <c:pt idx="91">
                  <c:v>2245</c:v>
                </c:pt>
                <c:pt idx="92">
                  <c:v>2259</c:v>
                </c:pt>
                <c:pt idx="93">
                  <c:v>2264</c:v>
                </c:pt>
                <c:pt idx="94">
                  <c:v>2273</c:v>
                </c:pt>
                <c:pt idx="95">
                  <c:v>2292</c:v>
                </c:pt>
                <c:pt idx="96">
                  <c:v>2305</c:v>
                </c:pt>
                <c:pt idx="97">
                  <c:v>2315</c:v>
                </c:pt>
                <c:pt idx="98">
                  <c:v>2329</c:v>
                </c:pt>
                <c:pt idx="99">
                  <c:v>2339</c:v>
                </c:pt>
                <c:pt idx="100">
                  <c:v>2347</c:v>
                </c:pt>
                <c:pt idx="101">
                  <c:v>2356</c:v>
                </c:pt>
                <c:pt idx="102">
                  <c:v>2364</c:v>
                </c:pt>
                <c:pt idx="103">
                  <c:v>2373</c:v>
                </c:pt>
                <c:pt idx="104">
                  <c:v>2382</c:v>
                </c:pt>
                <c:pt idx="105">
                  <c:v>2390</c:v>
                </c:pt>
                <c:pt idx="106">
                  <c:v>2398</c:v>
                </c:pt>
                <c:pt idx="107">
                  <c:v>2404</c:v>
                </c:pt>
                <c:pt idx="108">
                  <c:v>2415</c:v>
                </c:pt>
                <c:pt idx="109">
                  <c:v>2426</c:v>
                </c:pt>
                <c:pt idx="110">
                  <c:v>2436</c:v>
                </c:pt>
                <c:pt idx="111">
                  <c:v>2451</c:v>
                </c:pt>
                <c:pt idx="112">
                  <c:v>2459</c:v>
                </c:pt>
                <c:pt idx="113">
                  <c:v>2469</c:v>
                </c:pt>
                <c:pt idx="114">
                  <c:v>2478</c:v>
                </c:pt>
                <c:pt idx="115">
                  <c:v>2485</c:v>
                </c:pt>
                <c:pt idx="116">
                  <c:v>2502</c:v>
                </c:pt>
                <c:pt idx="117">
                  <c:v>2513</c:v>
                </c:pt>
                <c:pt idx="118">
                  <c:v>2520</c:v>
                </c:pt>
                <c:pt idx="119">
                  <c:v>2529</c:v>
                </c:pt>
                <c:pt idx="120">
                  <c:v>2538</c:v>
                </c:pt>
                <c:pt idx="121">
                  <c:v>2541</c:v>
                </c:pt>
                <c:pt idx="122">
                  <c:v>2557</c:v>
                </c:pt>
                <c:pt idx="123">
                  <c:v>2565</c:v>
                </c:pt>
                <c:pt idx="124">
                  <c:v>2577</c:v>
                </c:pt>
                <c:pt idx="125">
                  <c:v>2588</c:v>
                </c:pt>
                <c:pt idx="126">
                  <c:v>2595</c:v>
                </c:pt>
                <c:pt idx="127">
                  <c:v>2602</c:v>
                </c:pt>
                <c:pt idx="128">
                  <c:v>2607</c:v>
                </c:pt>
                <c:pt idx="129">
                  <c:v>2614</c:v>
                </c:pt>
                <c:pt idx="130">
                  <c:v>2621</c:v>
                </c:pt>
                <c:pt idx="131">
                  <c:v>2629</c:v>
                </c:pt>
                <c:pt idx="132">
                  <c:v>2638</c:v>
                </c:pt>
                <c:pt idx="133">
                  <c:v>2644</c:v>
                </c:pt>
                <c:pt idx="134">
                  <c:v>2650</c:v>
                </c:pt>
                <c:pt idx="135">
                  <c:v>2658</c:v>
                </c:pt>
                <c:pt idx="136">
                  <c:v>2666</c:v>
                </c:pt>
                <c:pt idx="137">
                  <c:v>2673</c:v>
                </c:pt>
                <c:pt idx="138">
                  <c:v>2686</c:v>
                </c:pt>
                <c:pt idx="139">
                  <c:v>2692</c:v>
                </c:pt>
                <c:pt idx="140">
                  <c:v>2698</c:v>
                </c:pt>
                <c:pt idx="141">
                  <c:v>2701</c:v>
                </c:pt>
                <c:pt idx="142">
                  <c:v>2708</c:v>
                </c:pt>
                <c:pt idx="143">
                  <c:v>2715</c:v>
                </c:pt>
                <c:pt idx="144">
                  <c:v>2726</c:v>
                </c:pt>
                <c:pt idx="145">
                  <c:v>2735</c:v>
                </c:pt>
                <c:pt idx="146">
                  <c:v>2742</c:v>
                </c:pt>
                <c:pt idx="147">
                  <c:v>2752</c:v>
                </c:pt>
                <c:pt idx="148">
                  <c:v>2760</c:v>
                </c:pt>
                <c:pt idx="149">
                  <c:v>2769</c:v>
                </c:pt>
                <c:pt idx="150">
                  <c:v>2776</c:v>
                </c:pt>
                <c:pt idx="151">
                  <c:v>2784</c:v>
                </c:pt>
                <c:pt idx="152">
                  <c:v>2792</c:v>
                </c:pt>
                <c:pt idx="153">
                  <c:v>2794</c:v>
                </c:pt>
                <c:pt idx="154">
                  <c:v>2800</c:v>
                </c:pt>
                <c:pt idx="155">
                  <c:v>2811</c:v>
                </c:pt>
                <c:pt idx="156">
                  <c:v>2821</c:v>
                </c:pt>
                <c:pt idx="157">
                  <c:v>2825</c:v>
                </c:pt>
                <c:pt idx="158">
                  <c:v>2834</c:v>
                </c:pt>
                <c:pt idx="159">
                  <c:v>2843</c:v>
                </c:pt>
                <c:pt idx="160">
                  <c:v>2856</c:v>
                </c:pt>
                <c:pt idx="161">
                  <c:v>2863</c:v>
                </c:pt>
                <c:pt idx="162">
                  <c:v>2868</c:v>
                </c:pt>
                <c:pt idx="163">
                  <c:v>2872</c:v>
                </c:pt>
                <c:pt idx="164">
                  <c:v>2874</c:v>
                </c:pt>
                <c:pt idx="165">
                  <c:v>2877</c:v>
                </c:pt>
                <c:pt idx="166">
                  <c:v>2879</c:v>
                </c:pt>
                <c:pt idx="167">
                  <c:v>2876</c:v>
                </c:pt>
                <c:pt idx="168">
                  <c:v>2860</c:v>
                </c:pt>
                <c:pt idx="169">
                  <c:v>2861</c:v>
                </c:pt>
                <c:pt idx="170">
                  <c:v>2867</c:v>
                </c:pt>
                <c:pt idx="171">
                  <c:v>2872</c:v>
                </c:pt>
                <c:pt idx="172">
                  <c:v>2878</c:v>
                </c:pt>
                <c:pt idx="173">
                  <c:v>2879</c:v>
                </c:pt>
                <c:pt idx="174">
                  <c:v>2863</c:v>
                </c:pt>
                <c:pt idx="175">
                  <c:v>2820</c:v>
                </c:pt>
                <c:pt idx="176">
                  <c:v>2816</c:v>
                </c:pt>
                <c:pt idx="177">
                  <c:v>2814</c:v>
                </c:pt>
                <c:pt idx="178">
                  <c:v>2803</c:v>
                </c:pt>
                <c:pt idx="179">
                  <c:v>2800</c:v>
                </c:pt>
                <c:pt idx="180">
                  <c:v>2772</c:v>
                </c:pt>
                <c:pt idx="181">
                  <c:v>2726</c:v>
                </c:pt>
                <c:pt idx="182">
                  <c:v>2704</c:v>
                </c:pt>
                <c:pt idx="183">
                  <c:v>2703</c:v>
                </c:pt>
                <c:pt idx="184">
                  <c:v>2708</c:v>
                </c:pt>
                <c:pt idx="185">
                  <c:v>2716</c:v>
                </c:pt>
                <c:pt idx="186">
                  <c:v>2718</c:v>
                </c:pt>
                <c:pt idx="187">
                  <c:v>2716</c:v>
                </c:pt>
                <c:pt idx="188">
                  <c:v>2719</c:v>
                </c:pt>
                <c:pt idx="189">
                  <c:v>2726</c:v>
                </c:pt>
                <c:pt idx="190">
                  <c:v>2723</c:v>
                </c:pt>
                <c:pt idx="191">
                  <c:v>2728</c:v>
                </c:pt>
                <c:pt idx="192">
                  <c:v>2726</c:v>
                </c:pt>
                <c:pt idx="193">
                  <c:v>2723</c:v>
                </c:pt>
                <c:pt idx="194">
                  <c:v>2721</c:v>
                </c:pt>
                <c:pt idx="195">
                  <c:v>2724</c:v>
                </c:pt>
                <c:pt idx="196">
                  <c:v>2728</c:v>
                </c:pt>
                <c:pt idx="197">
                  <c:v>2731</c:v>
                </c:pt>
                <c:pt idx="198">
                  <c:v>2732</c:v>
                </c:pt>
                <c:pt idx="199">
                  <c:v>2734</c:v>
                </c:pt>
                <c:pt idx="200">
                  <c:v>2736</c:v>
                </c:pt>
                <c:pt idx="201">
                  <c:v>2745</c:v>
                </c:pt>
                <c:pt idx="202">
                  <c:v>2751</c:v>
                </c:pt>
                <c:pt idx="203">
                  <c:v>2755</c:v>
                </c:pt>
                <c:pt idx="204">
                  <c:v>2752</c:v>
                </c:pt>
                <c:pt idx="205">
                  <c:v>2748</c:v>
                </c:pt>
                <c:pt idx="206">
                  <c:v>2750</c:v>
                </c:pt>
                <c:pt idx="207">
                  <c:v>2752</c:v>
                </c:pt>
                <c:pt idx="208">
                  <c:v>2755</c:v>
                </c:pt>
                <c:pt idx="209">
                  <c:v>2758</c:v>
                </c:pt>
                <c:pt idx="210">
                  <c:v>2758</c:v>
                </c:pt>
                <c:pt idx="211">
                  <c:v>2752</c:v>
                </c:pt>
                <c:pt idx="212">
                  <c:v>2749</c:v>
                </c:pt>
                <c:pt idx="213">
                  <c:v>2747</c:v>
                </c:pt>
                <c:pt idx="214">
                  <c:v>2745</c:v>
                </c:pt>
                <c:pt idx="215">
                  <c:v>2743</c:v>
                </c:pt>
                <c:pt idx="216">
                  <c:v>2753</c:v>
                </c:pt>
                <c:pt idx="217">
                  <c:v>2766</c:v>
                </c:pt>
                <c:pt idx="218">
                  <c:v>2775</c:v>
                </c:pt>
                <c:pt idx="219">
                  <c:v>2781</c:v>
                </c:pt>
                <c:pt idx="220">
                  <c:v>2778</c:v>
                </c:pt>
                <c:pt idx="221">
                  <c:v>2779</c:v>
                </c:pt>
                <c:pt idx="222">
                  <c:v>2778</c:v>
                </c:pt>
                <c:pt idx="223">
                  <c:v>2799</c:v>
                </c:pt>
                <c:pt idx="224">
                  <c:v>2811</c:v>
                </c:pt>
                <c:pt idx="225">
                  <c:v>2812</c:v>
                </c:pt>
                <c:pt idx="226">
                  <c:v>2817</c:v>
                </c:pt>
                <c:pt idx="227">
                  <c:v>2816</c:v>
                </c:pt>
                <c:pt idx="228">
                  <c:v>2824</c:v>
                </c:pt>
                <c:pt idx="229">
                  <c:v>2848</c:v>
                </c:pt>
                <c:pt idx="230">
                  <c:v>2875</c:v>
                </c:pt>
                <c:pt idx="231">
                  <c:v>2886</c:v>
                </c:pt>
                <c:pt idx="232">
                  <c:v>2886</c:v>
                </c:pt>
                <c:pt idx="233">
                  <c:v>2882</c:v>
                </c:pt>
                <c:pt idx="234">
                  <c:v>2880</c:v>
                </c:pt>
                <c:pt idx="235">
                  <c:v>2879</c:v>
                </c:pt>
                <c:pt idx="236">
                  <c:v>2873</c:v>
                </c:pt>
                <c:pt idx="237">
                  <c:v>2863</c:v>
                </c:pt>
                <c:pt idx="238">
                  <c:v>2854</c:v>
                </c:pt>
                <c:pt idx="239">
                  <c:v>2846</c:v>
                </c:pt>
                <c:pt idx="240">
                  <c:v>2838</c:v>
                </c:pt>
                <c:pt idx="241">
                  <c:v>2835</c:v>
                </c:pt>
                <c:pt idx="242">
                  <c:v>2835</c:v>
                </c:pt>
                <c:pt idx="243">
                  <c:v>2833</c:v>
                </c:pt>
                <c:pt idx="244">
                  <c:v>2829</c:v>
                </c:pt>
                <c:pt idx="245">
                  <c:v>2825</c:v>
                </c:pt>
                <c:pt idx="246">
                  <c:v>2826</c:v>
                </c:pt>
                <c:pt idx="247">
                  <c:v>2825</c:v>
                </c:pt>
                <c:pt idx="248">
                  <c:v>2826</c:v>
                </c:pt>
                <c:pt idx="249">
                  <c:v>2826</c:v>
                </c:pt>
                <c:pt idx="250">
                  <c:v>2823</c:v>
                </c:pt>
                <c:pt idx="251">
                  <c:v>2814</c:v>
                </c:pt>
                <c:pt idx="252">
                  <c:v>2795</c:v>
                </c:pt>
                <c:pt idx="253">
                  <c:v>2780</c:v>
                </c:pt>
                <c:pt idx="254">
                  <c:v>2763</c:v>
                </c:pt>
                <c:pt idx="255">
                  <c:v>2749</c:v>
                </c:pt>
                <c:pt idx="256">
                  <c:v>2736</c:v>
                </c:pt>
                <c:pt idx="257">
                  <c:v>2722</c:v>
                </c:pt>
                <c:pt idx="258">
                  <c:v>2701</c:v>
                </c:pt>
                <c:pt idx="259">
                  <c:v>2681</c:v>
                </c:pt>
                <c:pt idx="260">
                  <c:v>2662</c:v>
                </c:pt>
                <c:pt idx="261">
                  <c:v>2652</c:v>
                </c:pt>
                <c:pt idx="262">
                  <c:v>2633</c:v>
                </c:pt>
                <c:pt idx="263">
                  <c:v>2608</c:v>
                </c:pt>
                <c:pt idx="264">
                  <c:v>2590</c:v>
                </c:pt>
                <c:pt idx="265">
                  <c:v>2568</c:v>
                </c:pt>
                <c:pt idx="266">
                  <c:v>2549</c:v>
                </c:pt>
                <c:pt idx="267">
                  <c:v>2529</c:v>
                </c:pt>
                <c:pt idx="268">
                  <c:v>2512</c:v>
                </c:pt>
                <c:pt idx="269">
                  <c:v>2491</c:v>
                </c:pt>
                <c:pt idx="270">
                  <c:v>2469</c:v>
                </c:pt>
                <c:pt idx="271">
                  <c:v>2450</c:v>
                </c:pt>
                <c:pt idx="272">
                  <c:v>2433</c:v>
                </c:pt>
                <c:pt idx="273">
                  <c:v>2425</c:v>
                </c:pt>
                <c:pt idx="274">
                  <c:v>2403</c:v>
                </c:pt>
                <c:pt idx="275">
                  <c:v>2387</c:v>
                </c:pt>
                <c:pt idx="276">
                  <c:v>2371</c:v>
                </c:pt>
              </c:numCache>
            </c:numRef>
          </c:val>
        </c:ser>
        <c:ser>
          <c:idx val="1"/>
          <c:order val="1"/>
          <c:tx>
            <c:v>6/29/2010</c:v>
          </c:tx>
          <c:marker>
            <c:symbol val="none"/>
          </c:marker>
          <c:val>
            <c:numRef>
              <c:f>Data!$M$7:$M$283</c:f>
              <c:numCache>
                <c:formatCode>#,##0</c:formatCode>
                <c:ptCount val="277"/>
                <c:pt idx="0">
                  <c:v>2074</c:v>
                </c:pt>
                <c:pt idx="1">
                  <c:v>2068</c:v>
                </c:pt>
                <c:pt idx="2">
                  <c:v>2063</c:v>
                </c:pt>
                <c:pt idx="3">
                  <c:v>2058</c:v>
                </c:pt>
                <c:pt idx="4">
                  <c:v>2048</c:v>
                </c:pt>
                <c:pt idx="5">
                  <c:v>2040</c:v>
                </c:pt>
                <c:pt idx="6">
                  <c:v>2035</c:v>
                </c:pt>
                <c:pt idx="7">
                  <c:v>2025</c:v>
                </c:pt>
                <c:pt idx="8">
                  <c:v>2017</c:v>
                </c:pt>
                <c:pt idx="9">
                  <c:v>2009</c:v>
                </c:pt>
                <c:pt idx="10">
                  <c:v>1999</c:v>
                </c:pt>
                <c:pt idx="11">
                  <c:v>1989</c:v>
                </c:pt>
                <c:pt idx="12">
                  <c:v>1983</c:v>
                </c:pt>
                <c:pt idx="13">
                  <c:v>1974</c:v>
                </c:pt>
                <c:pt idx="14">
                  <c:v>1963</c:v>
                </c:pt>
                <c:pt idx="15">
                  <c:v>1958</c:v>
                </c:pt>
                <c:pt idx="16">
                  <c:v>1951</c:v>
                </c:pt>
                <c:pt idx="17">
                  <c:v>1943</c:v>
                </c:pt>
                <c:pt idx="18">
                  <c:v>1934</c:v>
                </c:pt>
                <c:pt idx="19">
                  <c:v>1927</c:v>
                </c:pt>
                <c:pt idx="20">
                  <c:v>1920</c:v>
                </c:pt>
                <c:pt idx="21">
                  <c:v>1916</c:v>
                </c:pt>
                <c:pt idx="22">
                  <c:v>1910</c:v>
                </c:pt>
                <c:pt idx="23">
                  <c:v>1905</c:v>
                </c:pt>
                <c:pt idx="24">
                  <c:v>1900</c:v>
                </c:pt>
                <c:pt idx="25">
                  <c:v>1898</c:v>
                </c:pt>
                <c:pt idx="26">
                  <c:v>1893</c:v>
                </c:pt>
                <c:pt idx="27">
                  <c:v>1885</c:v>
                </c:pt>
                <c:pt idx="28">
                  <c:v>1878</c:v>
                </c:pt>
                <c:pt idx="29">
                  <c:v>1872</c:v>
                </c:pt>
                <c:pt idx="30">
                  <c:v>1868</c:v>
                </c:pt>
                <c:pt idx="31">
                  <c:v>1862</c:v>
                </c:pt>
                <c:pt idx="32">
                  <c:v>1858</c:v>
                </c:pt>
                <c:pt idx="33">
                  <c:v>1861</c:v>
                </c:pt>
                <c:pt idx="34">
                  <c:v>1856</c:v>
                </c:pt>
                <c:pt idx="35">
                  <c:v>1853</c:v>
                </c:pt>
                <c:pt idx="36">
                  <c:v>1853</c:v>
                </c:pt>
                <c:pt idx="37">
                  <c:v>1852</c:v>
                </c:pt>
                <c:pt idx="38">
                  <c:v>1852</c:v>
                </c:pt>
                <c:pt idx="39">
                  <c:v>1848</c:v>
                </c:pt>
                <c:pt idx="40">
                  <c:v>1844</c:v>
                </c:pt>
                <c:pt idx="41">
                  <c:v>1844</c:v>
                </c:pt>
                <c:pt idx="42">
                  <c:v>1844</c:v>
                </c:pt>
                <c:pt idx="43">
                  <c:v>1845</c:v>
                </c:pt>
                <c:pt idx="44">
                  <c:v>1842</c:v>
                </c:pt>
                <c:pt idx="45">
                  <c:v>1843</c:v>
                </c:pt>
                <c:pt idx="46">
                  <c:v>1844</c:v>
                </c:pt>
                <c:pt idx="47">
                  <c:v>1846</c:v>
                </c:pt>
                <c:pt idx="48">
                  <c:v>1854</c:v>
                </c:pt>
                <c:pt idx="49">
                  <c:v>1860</c:v>
                </c:pt>
                <c:pt idx="50">
                  <c:v>1859</c:v>
                </c:pt>
                <c:pt idx="51">
                  <c:v>1862</c:v>
                </c:pt>
                <c:pt idx="52">
                  <c:v>1866</c:v>
                </c:pt>
                <c:pt idx="53">
                  <c:v>1870</c:v>
                </c:pt>
                <c:pt idx="54">
                  <c:v>1879</c:v>
                </c:pt>
                <c:pt idx="55">
                  <c:v>1886</c:v>
                </c:pt>
                <c:pt idx="56">
                  <c:v>1888</c:v>
                </c:pt>
                <c:pt idx="57">
                  <c:v>1887</c:v>
                </c:pt>
                <c:pt idx="58">
                  <c:v>1891</c:v>
                </c:pt>
                <c:pt idx="59">
                  <c:v>1895</c:v>
                </c:pt>
                <c:pt idx="60">
                  <c:v>1908</c:v>
                </c:pt>
                <c:pt idx="61">
                  <c:v>1920</c:v>
                </c:pt>
                <c:pt idx="62">
                  <c:v>1925</c:v>
                </c:pt>
                <c:pt idx="63">
                  <c:v>1932</c:v>
                </c:pt>
                <c:pt idx="64">
                  <c:v>1940</c:v>
                </c:pt>
                <c:pt idx="65">
                  <c:v>1947</c:v>
                </c:pt>
                <c:pt idx="66">
                  <c:v>1957</c:v>
                </c:pt>
                <c:pt idx="67">
                  <c:v>1967</c:v>
                </c:pt>
                <c:pt idx="68">
                  <c:v>1978</c:v>
                </c:pt>
                <c:pt idx="69">
                  <c:v>1982</c:v>
                </c:pt>
                <c:pt idx="70">
                  <c:v>1985</c:v>
                </c:pt>
                <c:pt idx="71">
                  <c:v>1998</c:v>
                </c:pt>
                <c:pt idx="72">
                  <c:v>2028</c:v>
                </c:pt>
                <c:pt idx="73">
                  <c:v>2041</c:v>
                </c:pt>
                <c:pt idx="74">
                  <c:v>2052</c:v>
                </c:pt>
                <c:pt idx="75">
                  <c:v>2062</c:v>
                </c:pt>
                <c:pt idx="76">
                  <c:v>2073</c:v>
                </c:pt>
                <c:pt idx="77">
                  <c:v>2086</c:v>
                </c:pt>
                <c:pt idx="78">
                  <c:v>2099</c:v>
                </c:pt>
                <c:pt idx="79">
                  <c:v>2108</c:v>
                </c:pt>
                <c:pt idx="80">
                  <c:v>2119</c:v>
                </c:pt>
                <c:pt idx="81">
                  <c:v>2122</c:v>
                </c:pt>
                <c:pt idx="82">
                  <c:v>2131</c:v>
                </c:pt>
                <c:pt idx="83">
                  <c:v>2148</c:v>
                </c:pt>
                <c:pt idx="84">
                  <c:v>2170</c:v>
                </c:pt>
                <c:pt idx="85">
                  <c:v>2186</c:v>
                </c:pt>
                <c:pt idx="86">
                  <c:v>2199</c:v>
                </c:pt>
                <c:pt idx="87">
                  <c:v>2207</c:v>
                </c:pt>
                <c:pt idx="88">
                  <c:v>2217</c:v>
                </c:pt>
                <c:pt idx="89">
                  <c:v>2231</c:v>
                </c:pt>
                <c:pt idx="90">
                  <c:v>2241</c:v>
                </c:pt>
                <c:pt idx="91">
                  <c:v>2249</c:v>
                </c:pt>
                <c:pt idx="92">
                  <c:v>2260</c:v>
                </c:pt>
                <c:pt idx="93">
                  <c:v>2269</c:v>
                </c:pt>
                <c:pt idx="94">
                  <c:v>2273</c:v>
                </c:pt>
                <c:pt idx="95">
                  <c:v>2284</c:v>
                </c:pt>
                <c:pt idx="96">
                  <c:v>2291</c:v>
                </c:pt>
                <c:pt idx="97">
                  <c:v>2301</c:v>
                </c:pt>
                <c:pt idx="98">
                  <c:v>2314</c:v>
                </c:pt>
                <c:pt idx="99">
                  <c:v>2326</c:v>
                </c:pt>
                <c:pt idx="100">
                  <c:v>2337</c:v>
                </c:pt>
                <c:pt idx="101">
                  <c:v>2345</c:v>
                </c:pt>
                <c:pt idx="102">
                  <c:v>2351</c:v>
                </c:pt>
                <c:pt idx="103">
                  <c:v>2357</c:v>
                </c:pt>
                <c:pt idx="104">
                  <c:v>2364</c:v>
                </c:pt>
                <c:pt idx="105">
                  <c:v>2369</c:v>
                </c:pt>
                <c:pt idx="106">
                  <c:v>2375</c:v>
                </c:pt>
                <c:pt idx="107">
                  <c:v>2383</c:v>
                </c:pt>
                <c:pt idx="108">
                  <c:v>2392</c:v>
                </c:pt>
                <c:pt idx="109">
                  <c:v>2403</c:v>
                </c:pt>
                <c:pt idx="110">
                  <c:v>2405</c:v>
                </c:pt>
                <c:pt idx="111">
                  <c:v>2412</c:v>
                </c:pt>
                <c:pt idx="112">
                  <c:v>2418</c:v>
                </c:pt>
                <c:pt idx="113">
                  <c:v>2420</c:v>
                </c:pt>
                <c:pt idx="114">
                  <c:v>2420</c:v>
                </c:pt>
                <c:pt idx="115">
                  <c:v>2424</c:v>
                </c:pt>
                <c:pt idx="116">
                  <c:v>2428</c:v>
                </c:pt>
                <c:pt idx="117">
                  <c:v>2426</c:v>
                </c:pt>
                <c:pt idx="118">
                  <c:v>2430</c:v>
                </c:pt>
                <c:pt idx="119">
                  <c:v>2436</c:v>
                </c:pt>
                <c:pt idx="120">
                  <c:v>2441</c:v>
                </c:pt>
                <c:pt idx="121">
                  <c:v>2448</c:v>
                </c:pt>
                <c:pt idx="122">
                  <c:v>2451</c:v>
                </c:pt>
                <c:pt idx="123">
                  <c:v>2461</c:v>
                </c:pt>
                <c:pt idx="124">
                  <c:v>2468</c:v>
                </c:pt>
                <c:pt idx="125">
                  <c:v>2475</c:v>
                </c:pt>
                <c:pt idx="126">
                  <c:v>2484</c:v>
                </c:pt>
                <c:pt idx="127">
                  <c:v>2494</c:v>
                </c:pt>
                <c:pt idx="128">
                  <c:v>2501</c:v>
                </c:pt>
                <c:pt idx="129">
                  <c:v>2503</c:v>
                </c:pt>
                <c:pt idx="130">
                  <c:v>2504</c:v>
                </c:pt>
                <c:pt idx="131">
                  <c:v>2508</c:v>
                </c:pt>
                <c:pt idx="132">
                  <c:v>2518</c:v>
                </c:pt>
                <c:pt idx="133">
                  <c:v>2526</c:v>
                </c:pt>
                <c:pt idx="134">
                  <c:v>2532</c:v>
                </c:pt>
                <c:pt idx="135">
                  <c:v>2535</c:v>
                </c:pt>
                <c:pt idx="136">
                  <c:v>2538</c:v>
                </c:pt>
                <c:pt idx="137">
                  <c:v>2538</c:v>
                </c:pt>
                <c:pt idx="138">
                  <c:v>2544</c:v>
                </c:pt>
                <c:pt idx="139">
                  <c:v>2549</c:v>
                </c:pt>
                <c:pt idx="140">
                  <c:v>2555</c:v>
                </c:pt>
                <c:pt idx="141">
                  <c:v>2558</c:v>
                </c:pt>
                <c:pt idx="142">
                  <c:v>2560</c:v>
                </c:pt>
                <c:pt idx="143">
                  <c:v>2562</c:v>
                </c:pt>
                <c:pt idx="144">
                  <c:v>2563</c:v>
                </c:pt>
                <c:pt idx="145">
                  <c:v>2571</c:v>
                </c:pt>
                <c:pt idx="146">
                  <c:v>2576</c:v>
                </c:pt>
                <c:pt idx="147">
                  <c:v>2582</c:v>
                </c:pt>
                <c:pt idx="148">
                  <c:v>2582</c:v>
                </c:pt>
                <c:pt idx="149">
                  <c:v>2583</c:v>
                </c:pt>
                <c:pt idx="150">
                  <c:v>2589</c:v>
                </c:pt>
                <c:pt idx="151">
                  <c:v>2597</c:v>
                </c:pt>
                <c:pt idx="152">
                  <c:v>2598</c:v>
                </c:pt>
                <c:pt idx="153">
                  <c:v>2597</c:v>
                </c:pt>
                <c:pt idx="154">
                  <c:v>2596</c:v>
                </c:pt>
                <c:pt idx="155">
                  <c:v>2596</c:v>
                </c:pt>
                <c:pt idx="156">
                  <c:v>2597</c:v>
                </c:pt>
                <c:pt idx="157">
                  <c:v>2598</c:v>
                </c:pt>
                <c:pt idx="158">
                  <c:v>2602</c:v>
                </c:pt>
                <c:pt idx="159">
                  <c:v>2605</c:v>
                </c:pt>
                <c:pt idx="160">
                  <c:v>2613</c:v>
                </c:pt>
                <c:pt idx="161">
                  <c:v>2618</c:v>
                </c:pt>
                <c:pt idx="162">
                  <c:v>2620</c:v>
                </c:pt>
                <c:pt idx="163">
                  <c:v>2617</c:v>
                </c:pt>
                <c:pt idx="164">
                  <c:v>2618</c:v>
                </c:pt>
                <c:pt idx="165">
                  <c:v>2623</c:v>
                </c:pt>
                <c:pt idx="166">
                  <c:v>2619</c:v>
                </c:pt>
                <c:pt idx="167">
                  <c:v>2614</c:v>
                </c:pt>
                <c:pt idx="168">
                  <c:v>2597</c:v>
                </c:pt>
                <c:pt idx="169">
                  <c:v>2594</c:v>
                </c:pt>
                <c:pt idx="170">
                  <c:v>2595</c:v>
                </c:pt>
                <c:pt idx="171">
                  <c:v>2598</c:v>
                </c:pt>
                <c:pt idx="172">
                  <c:v>2597</c:v>
                </c:pt>
                <c:pt idx="173">
                  <c:v>2597</c:v>
                </c:pt>
                <c:pt idx="174">
                  <c:v>2580</c:v>
                </c:pt>
                <c:pt idx="175">
                  <c:v>2545</c:v>
                </c:pt>
                <c:pt idx="176">
                  <c:v>2539</c:v>
                </c:pt>
                <c:pt idx="177">
                  <c:v>2535</c:v>
                </c:pt>
                <c:pt idx="178">
                  <c:v>2535</c:v>
                </c:pt>
                <c:pt idx="179">
                  <c:v>2542</c:v>
                </c:pt>
                <c:pt idx="180">
                  <c:v>2526</c:v>
                </c:pt>
                <c:pt idx="181">
                  <c:v>2485</c:v>
                </c:pt>
                <c:pt idx="182">
                  <c:v>2475</c:v>
                </c:pt>
                <c:pt idx="183">
                  <c:v>2470</c:v>
                </c:pt>
                <c:pt idx="184">
                  <c:v>2475</c:v>
                </c:pt>
                <c:pt idx="185">
                  <c:v>2479</c:v>
                </c:pt>
                <c:pt idx="186">
                  <c:v>2483</c:v>
                </c:pt>
                <c:pt idx="187">
                  <c:v>2487</c:v>
                </c:pt>
                <c:pt idx="188">
                  <c:v>2496</c:v>
                </c:pt>
                <c:pt idx="189">
                  <c:v>2503</c:v>
                </c:pt>
                <c:pt idx="190">
                  <c:v>2506</c:v>
                </c:pt>
                <c:pt idx="191">
                  <c:v>2510</c:v>
                </c:pt>
                <c:pt idx="192">
                  <c:v>2512</c:v>
                </c:pt>
                <c:pt idx="193">
                  <c:v>2516</c:v>
                </c:pt>
                <c:pt idx="194">
                  <c:v>2516</c:v>
                </c:pt>
                <c:pt idx="195">
                  <c:v>2520</c:v>
                </c:pt>
                <c:pt idx="196">
                  <c:v>2526</c:v>
                </c:pt>
                <c:pt idx="197">
                  <c:v>2525</c:v>
                </c:pt>
                <c:pt idx="198">
                  <c:v>2538</c:v>
                </c:pt>
                <c:pt idx="199">
                  <c:v>2542</c:v>
                </c:pt>
                <c:pt idx="200">
                  <c:v>2545</c:v>
                </c:pt>
                <c:pt idx="201">
                  <c:v>2542</c:v>
                </c:pt>
                <c:pt idx="202">
                  <c:v>2542</c:v>
                </c:pt>
                <c:pt idx="203">
                  <c:v>2540</c:v>
                </c:pt>
                <c:pt idx="204">
                  <c:v>2529</c:v>
                </c:pt>
                <c:pt idx="205">
                  <c:v>2518</c:v>
                </c:pt>
                <c:pt idx="206">
                  <c:v>2521</c:v>
                </c:pt>
                <c:pt idx="207">
                  <c:v>2518</c:v>
                </c:pt>
                <c:pt idx="208">
                  <c:v>2517</c:v>
                </c:pt>
                <c:pt idx="209">
                  <c:v>2519</c:v>
                </c:pt>
                <c:pt idx="210">
                  <c:v>2514</c:v>
                </c:pt>
                <c:pt idx="211">
                  <c:v>2505</c:v>
                </c:pt>
                <c:pt idx="212">
                  <c:v>2503</c:v>
                </c:pt>
                <c:pt idx="213">
                  <c:v>2502</c:v>
                </c:pt>
                <c:pt idx="214">
                  <c:v>2498</c:v>
                </c:pt>
                <c:pt idx="215">
                  <c:v>2490</c:v>
                </c:pt>
                <c:pt idx="216">
                  <c:v>2490</c:v>
                </c:pt>
                <c:pt idx="217">
                  <c:v>2497</c:v>
                </c:pt>
                <c:pt idx="218">
                  <c:v>2505</c:v>
                </c:pt>
                <c:pt idx="219">
                  <c:v>2510</c:v>
                </c:pt>
                <c:pt idx="220">
                  <c:v>2508</c:v>
                </c:pt>
                <c:pt idx="221">
                  <c:v>2504</c:v>
                </c:pt>
                <c:pt idx="222">
                  <c:v>2501</c:v>
                </c:pt>
                <c:pt idx="223">
                  <c:v>2509</c:v>
                </c:pt>
                <c:pt idx="224">
                  <c:v>2503</c:v>
                </c:pt>
                <c:pt idx="225">
                  <c:v>2500</c:v>
                </c:pt>
                <c:pt idx="226">
                  <c:v>2496</c:v>
                </c:pt>
                <c:pt idx="227">
                  <c:v>2492</c:v>
                </c:pt>
                <c:pt idx="228">
                  <c:v>2494</c:v>
                </c:pt>
                <c:pt idx="229">
                  <c:v>2516</c:v>
                </c:pt>
                <c:pt idx="230">
                  <c:v>2535</c:v>
                </c:pt>
                <c:pt idx="231">
                  <c:v>2542</c:v>
                </c:pt>
                <c:pt idx="232">
                  <c:v>2546</c:v>
                </c:pt>
                <c:pt idx="233">
                  <c:v>2549</c:v>
                </c:pt>
                <c:pt idx="234">
                  <c:v>2552</c:v>
                </c:pt>
                <c:pt idx="235">
                  <c:v>2550</c:v>
                </c:pt>
                <c:pt idx="236">
                  <c:v>2546</c:v>
                </c:pt>
                <c:pt idx="237">
                  <c:v>2542</c:v>
                </c:pt>
                <c:pt idx="238">
                  <c:v>2536</c:v>
                </c:pt>
                <c:pt idx="239">
                  <c:v>2537</c:v>
                </c:pt>
                <c:pt idx="240">
                  <c:v>2537</c:v>
                </c:pt>
                <c:pt idx="241">
                  <c:v>2537</c:v>
                </c:pt>
                <c:pt idx="242">
                  <c:v>2537</c:v>
                </c:pt>
                <c:pt idx="243">
                  <c:v>2535</c:v>
                </c:pt>
                <c:pt idx="244">
                  <c:v>2528</c:v>
                </c:pt>
                <c:pt idx="245">
                  <c:v>2525</c:v>
                </c:pt>
                <c:pt idx="246">
                  <c:v>2524</c:v>
                </c:pt>
                <c:pt idx="247">
                  <c:v>2519</c:v>
                </c:pt>
                <c:pt idx="248">
                  <c:v>2516</c:v>
                </c:pt>
                <c:pt idx="249">
                  <c:v>2512</c:v>
                </c:pt>
                <c:pt idx="250">
                  <c:v>2508</c:v>
                </c:pt>
                <c:pt idx="251">
                  <c:v>2493</c:v>
                </c:pt>
                <c:pt idx="252">
                  <c:v>2476</c:v>
                </c:pt>
                <c:pt idx="253">
                  <c:v>2461</c:v>
                </c:pt>
                <c:pt idx="254">
                  <c:v>2457</c:v>
                </c:pt>
                <c:pt idx="255">
                  <c:v>2446</c:v>
                </c:pt>
                <c:pt idx="256">
                  <c:v>2430</c:v>
                </c:pt>
                <c:pt idx="257">
                  <c:v>2413</c:v>
                </c:pt>
                <c:pt idx="258">
                  <c:v>2399</c:v>
                </c:pt>
                <c:pt idx="259">
                  <c:v>2380</c:v>
                </c:pt>
                <c:pt idx="260">
                  <c:v>2361</c:v>
                </c:pt>
                <c:pt idx="261">
                  <c:v>2349</c:v>
                </c:pt>
                <c:pt idx="262">
                  <c:v>2333</c:v>
                </c:pt>
                <c:pt idx="263">
                  <c:v>2319</c:v>
                </c:pt>
                <c:pt idx="264">
                  <c:v>2302</c:v>
                </c:pt>
                <c:pt idx="265">
                  <c:v>2284</c:v>
                </c:pt>
                <c:pt idx="266">
                  <c:v>2262</c:v>
                </c:pt>
                <c:pt idx="267">
                  <c:v>2243</c:v>
                </c:pt>
                <c:pt idx="268">
                  <c:v>2227</c:v>
                </c:pt>
                <c:pt idx="269">
                  <c:v>2211</c:v>
                </c:pt>
                <c:pt idx="270">
                  <c:v>2195</c:v>
                </c:pt>
                <c:pt idx="271">
                  <c:v>2180</c:v>
                </c:pt>
                <c:pt idx="272">
                  <c:v>2167</c:v>
                </c:pt>
                <c:pt idx="273">
                  <c:v>2159</c:v>
                </c:pt>
                <c:pt idx="274">
                  <c:v>2144</c:v>
                </c:pt>
                <c:pt idx="275">
                  <c:v>2130</c:v>
                </c:pt>
                <c:pt idx="276">
                  <c:v>2114</c:v>
                </c:pt>
              </c:numCache>
            </c:numRef>
          </c:val>
        </c:ser>
        <c:ser>
          <c:idx val="2"/>
          <c:order val="2"/>
          <c:tx>
            <c:strRef>
              <c:f>Data!$O$5</c:f>
              <c:strCache>
                <c:ptCount val="1"/>
                <c:pt idx="0">
                  <c:v>8/5/2010</c:v>
                </c:pt>
              </c:strCache>
            </c:strRef>
          </c:tx>
          <c:marker>
            <c:symbol val="none"/>
          </c:marker>
          <c:val>
            <c:numRef>
              <c:f>Data!$O$7:$O$283</c:f>
              <c:numCache>
                <c:formatCode>#,##0</c:formatCode>
                <c:ptCount val="277"/>
                <c:pt idx="0">
                  <c:v>1960</c:v>
                </c:pt>
                <c:pt idx="1">
                  <c:v>1948</c:v>
                </c:pt>
                <c:pt idx="2">
                  <c:v>1944</c:v>
                </c:pt>
                <c:pt idx="3">
                  <c:v>1932</c:v>
                </c:pt>
                <c:pt idx="4">
                  <c:v>1920</c:v>
                </c:pt>
                <c:pt idx="5">
                  <c:v>1912</c:v>
                </c:pt>
                <c:pt idx="6">
                  <c:v>1901</c:v>
                </c:pt>
                <c:pt idx="7">
                  <c:v>1896</c:v>
                </c:pt>
                <c:pt idx="8">
                  <c:v>1887</c:v>
                </c:pt>
                <c:pt idx="9">
                  <c:v>1881</c:v>
                </c:pt>
                <c:pt idx="10">
                  <c:v>1878</c:v>
                </c:pt>
                <c:pt idx="11">
                  <c:v>1872</c:v>
                </c:pt>
                <c:pt idx="12">
                  <c:v>1866</c:v>
                </c:pt>
                <c:pt idx="13">
                  <c:v>1858</c:v>
                </c:pt>
                <c:pt idx="14">
                  <c:v>1853</c:v>
                </c:pt>
                <c:pt idx="15">
                  <c:v>1843</c:v>
                </c:pt>
                <c:pt idx="16">
                  <c:v>1838</c:v>
                </c:pt>
                <c:pt idx="17">
                  <c:v>1830</c:v>
                </c:pt>
                <c:pt idx="18">
                  <c:v>1823</c:v>
                </c:pt>
                <c:pt idx="19">
                  <c:v>1818</c:v>
                </c:pt>
                <c:pt idx="20">
                  <c:v>1814</c:v>
                </c:pt>
                <c:pt idx="21">
                  <c:v>1811</c:v>
                </c:pt>
                <c:pt idx="22">
                  <c:v>1807</c:v>
                </c:pt>
                <c:pt idx="23">
                  <c:v>1802</c:v>
                </c:pt>
                <c:pt idx="24">
                  <c:v>1795</c:v>
                </c:pt>
                <c:pt idx="25">
                  <c:v>1790</c:v>
                </c:pt>
                <c:pt idx="26">
                  <c:v>1787</c:v>
                </c:pt>
                <c:pt idx="27">
                  <c:v>1783</c:v>
                </c:pt>
                <c:pt idx="28">
                  <c:v>1780</c:v>
                </c:pt>
                <c:pt idx="29">
                  <c:v>1775</c:v>
                </c:pt>
                <c:pt idx="30">
                  <c:v>1774</c:v>
                </c:pt>
                <c:pt idx="31">
                  <c:v>1772</c:v>
                </c:pt>
                <c:pt idx="32">
                  <c:v>1767</c:v>
                </c:pt>
                <c:pt idx="33">
                  <c:v>1766</c:v>
                </c:pt>
                <c:pt idx="34">
                  <c:v>1763</c:v>
                </c:pt>
                <c:pt idx="35">
                  <c:v>1760</c:v>
                </c:pt>
                <c:pt idx="36">
                  <c:v>1761</c:v>
                </c:pt>
                <c:pt idx="37">
                  <c:v>1761</c:v>
                </c:pt>
                <c:pt idx="38">
                  <c:v>1762</c:v>
                </c:pt>
                <c:pt idx="39">
                  <c:v>1759</c:v>
                </c:pt>
                <c:pt idx="40">
                  <c:v>1755</c:v>
                </c:pt>
                <c:pt idx="41">
                  <c:v>1752</c:v>
                </c:pt>
                <c:pt idx="42">
                  <c:v>1753</c:v>
                </c:pt>
                <c:pt idx="43">
                  <c:v>1755</c:v>
                </c:pt>
                <c:pt idx="44">
                  <c:v>1753</c:v>
                </c:pt>
                <c:pt idx="45">
                  <c:v>1750</c:v>
                </c:pt>
                <c:pt idx="46">
                  <c:v>1749</c:v>
                </c:pt>
                <c:pt idx="47">
                  <c:v>1753</c:v>
                </c:pt>
                <c:pt idx="48">
                  <c:v>1759</c:v>
                </c:pt>
                <c:pt idx="49">
                  <c:v>1766</c:v>
                </c:pt>
                <c:pt idx="50">
                  <c:v>1769</c:v>
                </c:pt>
                <c:pt idx="51">
                  <c:v>1773</c:v>
                </c:pt>
                <c:pt idx="52">
                  <c:v>1774</c:v>
                </c:pt>
                <c:pt idx="53">
                  <c:v>1778</c:v>
                </c:pt>
                <c:pt idx="54">
                  <c:v>1783</c:v>
                </c:pt>
                <c:pt idx="55">
                  <c:v>1786</c:v>
                </c:pt>
                <c:pt idx="56">
                  <c:v>1792</c:v>
                </c:pt>
                <c:pt idx="57">
                  <c:v>1796</c:v>
                </c:pt>
                <c:pt idx="58">
                  <c:v>1801</c:v>
                </c:pt>
                <c:pt idx="59">
                  <c:v>1811</c:v>
                </c:pt>
                <c:pt idx="60">
                  <c:v>1827</c:v>
                </c:pt>
                <c:pt idx="61">
                  <c:v>1842</c:v>
                </c:pt>
                <c:pt idx="62">
                  <c:v>1849</c:v>
                </c:pt>
                <c:pt idx="63">
                  <c:v>1856</c:v>
                </c:pt>
                <c:pt idx="64">
                  <c:v>1862</c:v>
                </c:pt>
                <c:pt idx="65">
                  <c:v>1864</c:v>
                </c:pt>
                <c:pt idx="66">
                  <c:v>1870</c:v>
                </c:pt>
                <c:pt idx="67">
                  <c:v>1874</c:v>
                </c:pt>
                <c:pt idx="68">
                  <c:v>1880</c:v>
                </c:pt>
                <c:pt idx="69">
                  <c:v>1878</c:v>
                </c:pt>
                <c:pt idx="70">
                  <c:v>1884</c:v>
                </c:pt>
                <c:pt idx="71">
                  <c:v>1888</c:v>
                </c:pt>
                <c:pt idx="72">
                  <c:v>1904</c:v>
                </c:pt>
                <c:pt idx="73">
                  <c:v>1919</c:v>
                </c:pt>
                <c:pt idx="74">
                  <c:v>1928</c:v>
                </c:pt>
                <c:pt idx="75">
                  <c:v>1937</c:v>
                </c:pt>
                <c:pt idx="76">
                  <c:v>1944</c:v>
                </c:pt>
                <c:pt idx="77">
                  <c:v>1953</c:v>
                </c:pt>
                <c:pt idx="78">
                  <c:v>1965</c:v>
                </c:pt>
                <c:pt idx="79">
                  <c:v>1977</c:v>
                </c:pt>
                <c:pt idx="80">
                  <c:v>1982</c:v>
                </c:pt>
                <c:pt idx="81">
                  <c:v>1983</c:v>
                </c:pt>
                <c:pt idx="82">
                  <c:v>1988</c:v>
                </c:pt>
                <c:pt idx="83">
                  <c:v>1998</c:v>
                </c:pt>
                <c:pt idx="84">
                  <c:v>2014</c:v>
                </c:pt>
                <c:pt idx="85">
                  <c:v>2026</c:v>
                </c:pt>
                <c:pt idx="86">
                  <c:v>2036</c:v>
                </c:pt>
                <c:pt idx="87">
                  <c:v>2042</c:v>
                </c:pt>
                <c:pt idx="88">
                  <c:v>2053</c:v>
                </c:pt>
                <c:pt idx="89">
                  <c:v>2064</c:v>
                </c:pt>
                <c:pt idx="90">
                  <c:v>2072</c:v>
                </c:pt>
                <c:pt idx="91">
                  <c:v>2082</c:v>
                </c:pt>
                <c:pt idx="92">
                  <c:v>2090</c:v>
                </c:pt>
                <c:pt idx="93">
                  <c:v>2102</c:v>
                </c:pt>
                <c:pt idx="94">
                  <c:v>2106</c:v>
                </c:pt>
                <c:pt idx="95">
                  <c:v>2119</c:v>
                </c:pt>
                <c:pt idx="96">
                  <c:v>2132</c:v>
                </c:pt>
                <c:pt idx="97">
                  <c:v>2142</c:v>
                </c:pt>
                <c:pt idx="98">
                  <c:v>2156</c:v>
                </c:pt>
                <c:pt idx="99">
                  <c:v>2176</c:v>
                </c:pt>
                <c:pt idx="100">
                  <c:v>2185</c:v>
                </c:pt>
                <c:pt idx="101">
                  <c:v>2197</c:v>
                </c:pt>
                <c:pt idx="102">
                  <c:v>2205</c:v>
                </c:pt>
                <c:pt idx="103">
                  <c:v>2214</c:v>
                </c:pt>
                <c:pt idx="104">
                  <c:v>2221</c:v>
                </c:pt>
                <c:pt idx="105">
                  <c:v>2230</c:v>
                </c:pt>
                <c:pt idx="106">
                  <c:v>2240</c:v>
                </c:pt>
                <c:pt idx="107">
                  <c:v>2250</c:v>
                </c:pt>
                <c:pt idx="108">
                  <c:v>2263</c:v>
                </c:pt>
                <c:pt idx="109">
                  <c:v>2275</c:v>
                </c:pt>
                <c:pt idx="110">
                  <c:v>2282</c:v>
                </c:pt>
                <c:pt idx="111">
                  <c:v>2291</c:v>
                </c:pt>
                <c:pt idx="112">
                  <c:v>2299</c:v>
                </c:pt>
                <c:pt idx="113">
                  <c:v>2309</c:v>
                </c:pt>
                <c:pt idx="114">
                  <c:v>2325</c:v>
                </c:pt>
                <c:pt idx="115">
                  <c:v>2337</c:v>
                </c:pt>
                <c:pt idx="116">
                  <c:v>2346</c:v>
                </c:pt>
                <c:pt idx="117">
                  <c:v>2354</c:v>
                </c:pt>
                <c:pt idx="118">
                  <c:v>2364</c:v>
                </c:pt>
                <c:pt idx="119">
                  <c:v>2379</c:v>
                </c:pt>
                <c:pt idx="120">
                  <c:v>2384</c:v>
                </c:pt>
                <c:pt idx="121">
                  <c:v>2398</c:v>
                </c:pt>
                <c:pt idx="122">
                  <c:v>2404</c:v>
                </c:pt>
                <c:pt idx="123">
                  <c:v>2412</c:v>
                </c:pt>
                <c:pt idx="124">
                  <c:v>2421</c:v>
                </c:pt>
                <c:pt idx="125">
                  <c:v>2429</c:v>
                </c:pt>
                <c:pt idx="126">
                  <c:v>2440</c:v>
                </c:pt>
                <c:pt idx="127">
                  <c:v>2456</c:v>
                </c:pt>
                <c:pt idx="128">
                  <c:v>2467</c:v>
                </c:pt>
                <c:pt idx="129">
                  <c:v>2473</c:v>
                </c:pt>
                <c:pt idx="130">
                  <c:v>2480</c:v>
                </c:pt>
                <c:pt idx="131">
                  <c:v>2487</c:v>
                </c:pt>
                <c:pt idx="132">
                  <c:v>2494</c:v>
                </c:pt>
                <c:pt idx="133">
                  <c:v>2507</c:v>
                </c:pt>
                <c:pt idx="134">
                  <c:v>2522</c:v>
                </c:pt>
                <c:pt idx="135">
                  <c:v>2533</c:v>
                </c:pt>
                <c:pt idx="136">
                  <c:v>2546</c:v>
                </c:pt>
                <c:pt idx="137">
                  <c:v>2553</c:v>
                </c:pt>
                <c:pt idx="138">
                  <c:v>2562</c:v>
                </c:pt>
                <c:pt idx="139">
                  <c:v>2573</c:v>
                </c:pt>
                <c:pt idx="140">
                  <c:v>2582</c:v>
                </c:pt>
                <c:pt idx="141">
                  <c:v>2588</c:v>
                </c:pt>
                <c:pt idx="142">
                  <c:v>2597</c:v>
                </c:pt>
                <c:pt idx="143">
                  <c:v>2611</c:v>
                </c:pt>
                <c:pt idx="144">
                  <c:v>2622</c:v>
                </c:pt>
                <c:pt idx="145">
                  <c:v>2629</c:v>
                </c:pt>
                <c:pt idx="146">
                  <c:v>2640</c:v>
                </c:pt>
                <c:pt idx="147">
                  <c:v>2658</c:v>
                </c:pt>
                <c:pt idx="148">
                  <c:v>2668</c:v>
                </c:pt>
                <c:pt idx="149">
                  <c:v>2673</c:v>
                </c:pt>
                <c:pt idx="150">
                  <c:v>2685</c:v>
                </c:pt>
                <c:pt idx="151">
                  <c:v>2691</c:v>
                </c:pt>
                <c:pt idx="152">
                  <c:v>2698</c:v>
                </c:pt>
                <c:pt idx="153">
                  <c:v>2705</c:v>
                </c:pt>
                <c:pt idx="154">
                  <c:v>2715</c:v>
                </c:pt>
                <c:pt idx="155">
                  <c:v>2722</c:v>
                </c:pt>
                <c:pt idx="156">
                  <c:v>2733</c:v>
                </c:pt>
                <c:pt idx="157">
                  <c:v>2743</c:v>
                </c:pt>
                <c:pt idx="158">
                  <c:v>2749</c:v>
                </c:pt>
                <c:pt idx="159">
                  <c:v>2753</c:v>
                </c:pt>
                <c:pt idx="160">
                  <c:v>2762</c:v>
                </c:pt>
                <c:pt idx="161">
                  <c:v>2771</c:v>
                </c:pt>
                <c:pt idx="162">
                  <c:v>2776</c:v>
                </c:pt>
                <c:pt idx="163">
                  <c:v>2784</c:v>
                </c:pt>
                <c:pt idx="164">
                  <c:v>2789</c:v>
                </c:pt>
                <c:pt idx="165">
                  <c:v>2794</c:v>
                </c:pt>
                <c:pt idx="166">
                  <c:v>2788</c:v>
                </c:pt>
                <c:pt idx="167">
                  <c:v>2784</c:v>
                </c:pt>
                <c:pt idx="168">
                  <c:v>2777</c:v>
                </c:pt>
                <c:pt idx="169">
                  <c:v>2769</c:v>
                </c:pt>
                <c:pt idx="170">
                  <c:v>2775</c:v>
                </c:pt>
                <c:pt idx="171">
                  <c:v>2776</c:v>
                </c:pt>
                <c:pt idx="172">
                  <c:v>2780</c:v>
                </c:pt>
                <c:pt idx="173">
                  <c:v>2779</c:v>
                </c:pt>
                <c:pt idx="174">
                  <c:v>2770</c:v>
                </c:pt>
                <c:pt idx="175">
                  <c:v>2736</c:v>
                </c:pt>
                <c:pt idx="176">
                  <c:v>2728</c:v>
                </c:pt>
                <c:pt idx="177">
                  <c:v>2716</c:v>
                </c:pt>
                <c:pt idx="178">
                  <c:v>2709</c:v>
                </c:pt>
                <c:pt idx="179">
                  <c:v>2703</c:v>
                </c:pt>
                <c:pt idx="180">
                  <c:v>2682</c:v>
                </c:pt>
                <c:pt idx="181">
                  <c:v>2654</c:v>
                </c:pt>
                <c:pt idx="182">
                  <c:v>2651</c:v>
                </c:pt>
                <c:pt idx="183">
                  <c:v>2653</c:v>
                </c:pt>
                <c:pt idx="184">
                  <c:v>2653</c:v>
                </c:pt>
                <c:pt idx="185">
                  <c:v>2649</c:v>
                </c:pt>
                <c:pt idx="186">
                  <c:v>2639</c:v>
                </c:pt>
                <c:pt idx="187">
                  <c:v>2633</c:v>
                </c:pt>
                <c:pt idx="188">
                  <c:v>2617</c:v>
                </c:pt>
                <c:pt idx="189">
                  <c:v>2620</c:v>
                </c:pt>
                <c:pt idx="190">
                  <c:v>2624</c:v>
                </c:pt>
                <c:pt idx="191">
                  <c:v>2622</c:v>
                </c:pt>
                <c:pt idx="192">
                  <c:v>2618</c:v>
                </c:pt>
                <c:pt idx="193">
                  <c:v>2614</c:v>
                </c:pt>
                <c:pt idx="194">
                  <c:v>2609</c:v>
                </c:pt>
                <c:pt idx="195">
                  <c:v>2609</c:v>
                </c:pt>
                <c:pt idx="196">
                  <c:v>2612</c:v>
                </c:pt>
                <c:pt idx="197">
                  <c:v>2611</c:v>
                </c:pt>
                <c:pt idx="198">
                  <c:v>2607</c:v>
                </c:pt>
                <c:pt idx="199">
                  <c:v>2605</c:v>
                </c:pt>
                <c:pt idx="200">
                  <c:v>2604</c:v>
                </c:pt>
                <c:pt idx="201">
                  <c:v>2603</c:v>
                </c:pt>
                <c:pt idx="202">
                  <c:v>2604</c:v>
                </c:pt>
                <c:pt idx="203">
                  <c:v>2601</c:v>
                </c:pt>
                <c:pt idx="204">
                  <c:v>2594</c:v>
                </c:pt>
                <c:pt idx="205">
                  <c:v>2588</c:v>
                </c:pt>
                <c:pt idx="206">
                  <c:v>2584</c:v>
                </c:pt>
                <c:pt idx="207">
                  <c:v>2583</c:v>
                </c:pt>
                <c:pt idx="208">
                  <c:v>2578</c:v>
                </c:pt>
                <c:pt idx="209">
                  <c:v>2574</c:v>
                </c:pt>
                <c:pt idx="210">
                  <c:v>2563</c:v>
                </c:pt>
                <c:pt idx="211">
                  <c:v>2556</c:v>
                </c:pt>
                <c:pt idx="212">
                  <c:v>2550</c:v>
                </c:pt>
                <c:pt idx="213">
                  <c:v>2548</c:v>
                </c:pt>
                <c:pt idx="214">
                  <c:v>2528</c:v>
                </c:pt>
                <c:pt idx="215">
                  <c:v>2507</c:v>
                </c:pt>
                <c:pt idx="216">
                  <c:v>2507</c:v>
                </c:pt>
                <c:pt idx="217">
                  <c:v>2511</c:v>
                </c:pt>
                <c:pt idx="218">
                  <c:v>2525</c:v>
                </c:pt>
                <c:pt idx="219">
                  <c:v>2537</c:v>
                </c:pt>
                <c:pt idx="220">
                  <c:v>2541</c:v>
                </c:pt>
                <c:pt idx="221">
                  <c:v>2538</c:v>
                </c:pt>
                <c:pt idx="222">
                  <c:v>2540</c:v>
                </c:pt>
                <c:pt idx="223">
                  <c:v>2561</c:v>
                </c:pt>
                <c:pt idx="224">
                  <c:v>2563</c:v>
                </c:pt>
                <c:pt idx="225">
                  <c:v>2564</c:v>
                </c:pt>
                <c:pt idx="226">
                  <c:v>2563</c:v>
                </c:pt>
                <c:pt idx="227">
                  <c:v>2561</c:v>
                </c:pt>
                <c:pt idx="228">
                  <c:v>2563</c:v>
                </c:pt>
                <c:pt idx="229">
                  <c:v>2579</c:v>
                </c:pt>
                <c:pt idx="230">
                  <c:v>2588</c:v>
                </c:pt>
                <c:pt idx="231">
                  <c:v>2588</c:v>
                </c:pt>
                <c:pt idx="232">
                  <c:v>2580</c:v>
                </c:pt>
                <c:pt idx="233">
                  <c:v>2576</c:v>
                </c:pt>
                <c:pt idx="234">
                  <c:v>2573</c:v>
                </c:pt>
                <c:pt idx="235">
                  <c:v>2567</c:v>
                </c:pt>
                <c:pt idx="236">
                  <c:v>2557</c:v>
                </c:pt>
                <c:pt idx="237">
                  <c:v>2556</c:v>
                </c:pt>
                <c:pt idx="238">
                  <c:v>2549</c:v>
                </c:pt>
                <c:pt idx="239">
                  <c:v>2548</c:v>
                </c:pt>
                <c:pt idx="240">
                  <c:v>2547</c:v>
                </c:pt>
                <c:pt idx="241">
                  <c:v>2551</c:v>
                </c:pt>
                <c:pt idx="242">
                  <c:v>2552</c:v>
                </c:pt>
                <c:pt idx="243">
                  <c:v>2557</c:v>
                </c:pt>
                <c:pt idx="244">
                  <c:v>2555</c:v>
                </c:pt>
                <c:pt idx="245">
                  <c:v>2558</c:v>
                </c:pt>
                <c:pt idx="246">
                  <c:v>2551</c:v>
                </c:pt>
                <c:pt idx="247">
                  <c:v>2540</c:v>
                </c:pt>
                <c:pt idx="248">
                  <c:v>2530</c:v>
                </c:pt>
                <c:pt idx="249">
                  <c:v>2523</c:v>
                </c:pt>
                <c:pt idx="250">
                  <c:v>2515</c:v>
                </c:pt>
                <c:pt idx="251">
                  <c:v>2501</c:v>
                </c:pt>
                <c:pt idx="252">
                  <c:v>2481</c:v>
                </c:pt>
                <c:pt idx="253">
                  <c:v>2462</c:v>
                </c:pt>
                <c:pt idx="254">
                  <c:v>2445</c:v>
                </c:pt>
                <c:pt idx="255">
                  <c:v>2429</c:v>
                </c:pt>
                <c:pt idx="256">
                  <c:v>2413</c:v>
                </c:pt>
                <c:pt idx="257">
                  <c:v>2397</c:v>
                </c:pt>
                <c:pt idx="258">
                  <c:v>2369</c:v>
                </c:pt>
                <c:pt idx="259">
                  <c:v>2347</c:v>
                </c:pt>
                <c:pt idx="260">
                  <c:v>2332</c:v>
                </c:pt>
                <c:pt idx="261">
                  <c:v>2320</c:v>
                </c:pt>
                <c:pt idx="262">
                  <c:v>2310</c:v>
                </c:pt>
                <c:pt idx="263">
                  <c:v>2292</c:v>
                </c:pt>
                <c:pt idx="264">
                  <c:v>2274</c:v>
                </c:pt>
                <c:pt idx="265">
                  <c:v>2254</c:v>
                </c:pt>
                <c:pt idx="266">
                  <c:v>2240</c:v>
                </c:pt>
                <c:pt idx="267">
                  <c:v>2221</c:v>
                </c:pt>
                <c:pt idx="268">
                  <c:v>2209</c:v>
                </c:pt>
                <c:pt idx="269">
                  <c:v>2191</c:v>
                </c:pt>
                <c:pt idx="270">
                  <c:v>2173</c:v>
                </c:pt>
                <c:pt idx="271">
                  <c:v>2156</c:v>
                </c:pt>
                <c:pt idx="272">
                  <c:v>2145</c:v>
                </c:pt>
                <c:pt idx="273">
                  <c:v>2133</c:v>
                </c:pt>
                <c:pt idx="274">
                  <c:v>2112</c:v>
                </c:pt>
                <c:pt idx="275">
                  <c:v>2100</c:v>
                </c:pt>
                <c:pt idx="276">
                  <c:v>2087</c:v>
                </c:pt>
              </c:numCache>
            </c:numRef>
          </c:val>
        </c:ser>
        <c:marker val="1"/>
        <c:axId val="138351360"/>
        <c:axId val="138352896"/>
      </c:lineChart>
      <c:catAx>
        <c:axId val="138351360"/>
        <c:scaling>
          <c:orientation val="minMax"/>
        </c:scaling>
        <c:axPos val="b"/>
        <c:numFmt formatCode="[$-409]h:mm\ AM/PM;@" sourceLinked="0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138352896"/>
        <c:crosses val="autoZero"/>
        <c:auto val="1"/>
        <c:lblAlgn val="ctr"/>
        <c:lblOffset val="100"/>
        <c:tickLblSkip val="30"/>
        <c:tickMarkSkip val="10"/>
      </c:catAx>
      <c:valAx>
        <c:axId val="138352896"/>
        <c:scaling>
          <c:orientation val="minMax"/>
          <c:max val="3100"/>
          <c:min val="1500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/>
                  <a:t>MW</a:t>
                </a:r>
              </a:p>
            </c:rich>
          </c:tx>
          <c:layout/>
        </c:title>
        <c:numFmt formatCode="#,##0" sourceLinked="1"/>
        <c:tickLblPos val="nextTo"/>
        <c:crossAx val="1383513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8490526622768646"/>
          <c:y val="0.29335435542476307"/>
          <c:w val="0.14399993860416696"/>
          <c:h val="0.22982456302988749"/>
        </c:manualLayout>
      </c:layout>
    </c:legend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7881818826700723E-2"/>
          <c:y val="1.394857557698909E-2"/>
          <c:w val="0.89600618104554919"/>
          <c:h val="0.80297681539807775"/>
        </c:manualLayout>
      </c:layout>
      <c:lineChart>
        <c:grouping val="standard"/>
        <c:ser>
          <c:idx val="0"/>
          <c:order val="0"/>
          <c:tx>
            <c:strRef>
              <c:f>Data!$C$5</c:f>
              <c:strCache>
                <c:ptCount val="1"/>
                <c:pt idx="0">
                  <c:v>7/16/2010</c:v>
                </c:pt>
              </c:strCache>
            </c:strRef>
          </c:tx>
          <c:marker>
            <c:symbol val="none"/>
          </c:marker>
          <c:cat>
            <c:strRef>
              <c:f>Data!$B$7:$B$283</c:f>
              <c:strCache>
                <c:ptCount val="277"/>
                <c:pt idx="0">
                  <c:v>1:00 AM</c:v>
                </c:pt>
                <c:pt idx="1">
                  <c:v>1:05 AM</c:v>
                </c:pt>
                <c:pt idx="2">
                  <c:v>1:10 AM</c:v>
                </c:pt>
                <c:pt idx="3">
                  <c:v>1:15 AM</c:v>
                </c:pt>
                <c:pt idx="4">
                  <c:v>1:20 AM</c:v>
                </c:pt>
                <c:pt idx="5">
                  <c:v>1:25 AM</c:v>
                </c:pt>
                <c:pt idx="6">
                  <c:v>1:30 AM</c:v>
                </c:pt>
                <c:pt idx="7">
                  <c:v>1:35 AM</c:v>
                </c:pt>
                <c:pt idx="8">
                  <c:v>1:40 AM</c:v>
                </c:pt>
                <c:pt idx="9">
                  <c:v>1:45 AM</c:v>
                </c:pt>
                <c:pt idx="10">
                  <c:v>1:50 AM</c:v>
                </c:pt>
                <c:pt idx="11">
                  <c:v>1:55 AM</c:v>
                </c:pt>
                <c:pt idx="12">
                  <c:v>2:00 AM</c:v>
                </c:pt>
                <c:pt idx="13">
                  <c:v>2:05 AM</c:v>
                </c:pt>
                <c:pt idx="14">
                  <c:v>2:10 AM</c:v>
                </c:pt>
                <c:pt idx="15">
                  <c:v>2:15 AM</c:v>
                </c:pt>
                <c:pt idx="16">
                  <c:v>2:20 AM</c:v>
                </c:pt>
                <c:pt idx="17">
                  <c:v>2:25 AM</c:v>
                </c:pt>
                <c:pt idx="18">
                  <c:v>2:30 AM</c:v>
                </c:pt>
                <c:pt idx="19">
                  <c:v>2:35 AM</c:v>
                </c:pt>
                <c:pt idx="20">
                  <c:v>2:40 AM</c:v>
                </c:pt>
                <c:pt idx="21">
                  <c:v>2:45 AM</c:v>
                </c:pt>
                <c:pt idx="22">
                  <c:v>2:50 AM</c:v>
                </c:pt>
                <c:pt idx="23">
                  <c:v>2:55 AM</c:v>
                </c:pt>
                <c:pt idx="24">
                  <c:v>3:00 AM</c:v>
                </c:pt>
                <c:pt idx="25">
                  <c:v>3:05 AM</c:v>
                </c:pt>
                <c:pt idx="26">
                  <c:v>3:10 AM</c:v>
                </c:pt>
                <c:pt idx="27">
                  <c:v>3:15 AM</c:v>
                </c:pt>
                <c:pt idx="28">
                  <c:v>3:20 AM</c:v>
                </c:pt>
                <c:pt idx="29">
                  <c:v>3:25 AM</c:v>
                </c:pt>
                <c:pt idx="30">
                  <c:v>3:30 AM</c:v>
                </c:pt>
                <c:pt idx="31">
                  <c:v>3:35 AM</c:v>
                </c:pt>
                <c:pt idx="32">
                  <c:v>3:40 AM</c:v>
                </c:pt>
                <c:pt idx="33">
                  <c:v>3:45 AM</c:v>
                </c:pt>
                <c:pt idx="34">
                  <c:v>3:50 AM</c:v>
                </c:pt>
                <c:pt idx="35">
                  <c:v>3:55 AM</c:v>
                </c:pt>
                <c:pt idx="36">
                  <c:v>4:00 AM</c:v>
                </c:pt>
                <c:pt idx="37">
                  <c:v>4:05 AM</c:v>
                </c:pt>
                <c:pt idx="38">
                  <c:v>4:10 AM</c:v>
                </c:pt>
                <c:pt idx="39">
                  <c:v>4:15 AM</c:v>
                </c:pt>
                <c:pt idx="40">
                  <c:v>4:20 AM</c:v>
                </c:pt>
                <c:pt idx="41">
                  <c:v>4:25 AM</c:v>
                </c:pt>
                <c:pt idx="42">
                  <c:v>4:30 AM</c:v>
                </c:pt>
                <c:pt idx="43">
                  <c:v>4:35 AM</c:v>
                </c:pt>
                <c:pt idx="44">
                  <c:v>4:40 AM</c:v>
                </c:pt>
                <c:pt idx="45">
                  <c:v>4:45 AM</c:v>
                </c:pt>
                <c:pt idx="46">
                  <c:v>4:50 AM</c:v>
                </c:pt>
                <c:pt idx="47">
                  <c:v>4:55 AM</c:v>
                </c:pt>
                <c:pt idx="48">
                  <c:v>5:00 AM</c:v>
                </c:pt>
                <c:pt idx="49">
                  <c:v>5:05 AM</c:v>
                </c:pt>
                <c:pt idx="50">
                  <c:v>5:10 AM</c:v>
                </c:pt>
                <c:pt idx="51">
                  <c:v>5:15 AM</c:v>
                </c:pt>
                <c:pt idx="52">
                  <c:v>5:20 AM</c:v>
                </c:pt>
                <c:pt idx="53">
                  <c:v>5:25 AM</c:v>
                </c:pt>
                <c:pt idx="54">
                  <c:v>5:30 AM</c:v>
                </c:pt>
                <c:pt idx="55">
                  <c:v>5:35 AM</c:v>
                </c:pt>
                <c:pt idx="56">
                  <c:v>5:40 AM</c:v>
                </c:pt>
                <c:pt idx="57">
                  <c:v>5:45 AM</c:v>
                </c:pt>
                <c:pt idx="58">
                  <c:v>5:50 AM</c:v>
                </c:pt>
                <c:pt idx="59">
                  <c:v>5:55 AM</c:v>
                </c:pt>
                <c:pt idx="60">
                  <c:v>6:00 AM</c:v>
                </c:pt>
                <c:pt idx="61">
                  <c:v>6:05 AM</c:v>
                </c:pt>
                <c:pt idx="62">
                  <c:v>6:10 AM</c:v>
                </c:pt>
                <c:pt idx="63">
                  <c:v>6:15 AM</c:v>
                </c:pt>
                <c:pt idx="64">
                  <c:v>6:20 AM</c:v>
                </c:pt>
                <c:pt idx="65">
                  <c:v>6:25 AM</c:v>
                </c:pt>
                <c:pt idx="66">
                  <c:v>6:30 AM</c:v>
                </c:pt>
                <c:pt idx="67">
                  <c:v>6:35 AM</c:v>
                </c:pt>
                <c:pt idx="68">
                  <c:v>6:40 AM</c:v>
                </c:pt>
                <c:pt idx="69">
                  <c:v>6:45 AM</c:v>
                </c:pt>
                <c:pt idx="70">
                  <c:v>6:50 AM</c:v>
                </c:pt>
                <c:pt idx="71">
                  <c:v>6:55 AM</c:v>
                </c:pt>
                <c:pt idx="72">
                  <c:v>7:00 AM</c:v>
                </c:pt>
                <c:pt idx="73">
                  <c:v>7:05 AM</c:v>
                </c:pt>
                <c:pt idx="74">
                  <c:v>7:10 AM</c:v>
                </c:pt>
                <c:pt idx="75">
                  <c:v>7:15 AM</c:v>
                </c:pt>
                <c:pt idx="76">
                  <c:v>7:20 AM</c:v>
                </c:pt>
                <c:pt idx="77">
                  <c:v>7:25 AM</c:v>
                </c:pt>
                <c:pt idx="78">
                  <c:v>7:30 AM</c:v>
                </c:pt>
                <c:pt idx="79">
                  <c:v>7:35 AM</c:v>
                </c:pt>
                <c:pt idx="80">
                  <c:v>7:40 AM</c:v>
                </c:pt>
                <c:pt idx="81">
                  <c:v>7:45 AM</c:v>
                </c:pt>
                <c:pt idx="82">
                  <c:v>7:50 AM</c:v>
                </c:pt>
                <c:pt idx="83">
                  <c:v>7:55 AM</c:v>
                </c:pt>
                <c:pt idx="84">
                  <c:v>8:00 AM</c:v>
                </c:pt>
                <c:pt idx="85">
                  <c:v>8:05 AM</c:v>
                </c:pt>
                <c:pt idx="86">
                  <c:v>8:10 AM</c:v>
                </c:pt>
                <c:pt idx="87">
                  <c:v>8:15 AM</c:v>
                </c:pt>
                <c:pt idx="88">
                  <c:v>8:20 AM</c:v>
                </c:pt>
                <c:pt idx="89">
                  <c:v>8:25 AM</c:v>
                </c:pt>
                <c:pt idx="90">
                  <c:v>8:30 AM</c:v>
                </c:pt>
                <c:pt idx="91">
                  <c:v>8:35 AM</c:v>
                </c:pt>
                <c:pt idx="92">
                  <c:v>8:40 AM</c:v>
                </c:pt>
                <c:pt idx="93">
                  <c:v>8:45 AM</c:v>
                </c:pt>
                <c:pt idx="94">
                  <c:v>8:50 AM</c:v>
                </c:pt>
                <c:pt idx="95">
                  <c:v>8:55 AM</c:v>
                </c:pt>
                <c:pt idx="96">
                  <c:v>9:00 AM</c:v>
                </c:pt>
                <c:pt idx="97">
                  <c:v>9:05 AM</c:v>
                </c:pt>
                <c:pt idx="98">
                  <c:v>9:10 AM</c:v>
                </c:pt>
                <c:pt idx="99">
                  <c:v>9:15 AM</c:v>
                </c:pt>
                <c:pt idx="100">
                  <c:v>9:20 AM</c:v>
                </c:pt>
                <c:pt idx="101">
                  <c:v>9:25 AM</c:v>
                </c:pt>
                <c:pt idx="102">
                  <c:v>9:30 AM</c:v>
                </c:pt>
                <c:pt idx="103">
                  <c:v>9:35 AM</c:v>
                </c:pt>
                <c:pt idx="104">
                  <c:v>9:40 AM</c:v>
                </c:pt>
                <c:pt idx="105">
                  <c:v>9:45 AM</c:v>
                </c:pt>
                <c:pt idx="106">
                  <c:v>9:50 AM</c:v>
                </c:pt>
                <c:pt idx="107">
                  <c:v>9:55 AM</c:v>
                </c:pt>
                <c:pt idx="108">
                  <c:v>10:00 AM</c:v>
                </c:pt>
                <c:pt idx="109">
                  <c:v>10:05 AM</c:v>
                </c:pt>
                <c:pt idx="110">
                  <c:v>10:10 AM</c:v>
                </c:pt>
                <c:pt idx="111">
                  <c:v>10:15 AM</c:v>
                </c:pt>
                <c:pt idx="112">
                  <c:v>10:20 AM</c:v>
                </c:pt>
                <c:pt idx="113">
                  <c:v>10:25 AM</c:v>
                </c:pt>
                <c:pt idx="114">
                  <c:v>10:30 AM</c:v>
                </c:pt>
                <c:pt idx="115">
                  <c:v>10:35 AM</c:v>
                </c:pt>
                <c:pt idx="116">
                  <c:v>10:40 AM</c:v>
                </c:pt>
                <c:pt idx="117">
                  <c:v>10:45 AM</c:v>
                </c:pt>
                <c:pt idx="118">
                  <c:v>10:50 AM</c:v>
                </c:pt>
                <c:pt idx="119">
                  <c:v>10:55 AM</c:v>
                </c:pt>
                <c:pt idx="120">
                  <c:v>11:00 AM</c:v>
                </c:pt>
                <c:pt idx="121">
                  <c:v>11:05 AM</c:v>
                </c:pt>
                <c:pt idx="122">
                  <c:v>11:10 AM</c:v>
                </c:pt>
                <c:pt idx="123">
                  <c:v>11:15 AM</c:v>
                </c:pt>
                <c:pt idx="124">
                  <c:v>11:20 AM</c:v>
                </c:pt>
                <c:pt idx="125">
                  <c:v>11:25 AM</c:v>
                </c:pt>
                <c:pt idx="126">
                  <c:v>11:30 AM</c:v>
                </c:pt>
                <c:pt idx="127">
                  <c:v>11:35 AM</c:v>
                </c:pt>
                <c:pt idx="128">
                  <c:v>11:40 AM</c:v>
                </c:pt>
                <c:pt idx="129">
                  <c:v>11:45 AM</c:v>
                </c:pt>
                <c:pt idx="130">
                  <c:v>11:50 AM</c:v>
                </c:pt>
                <c:pt idx="131">
                  <c:v>11:55 AM</c:v>
                </c:pt>
                <c:pt idx="132">
                  <c:v>12:00 AM</c:v>
                </c:pt>
                <c:pt idx="133">
                  <c:v>12:05 AM</c:v>
                </c:pt>
                <c:pt idx="134">
                  <c:v>12:10 AM</c:v>
                </c:pt>
                <c:pt idx="135">
                  <c:v>12:15 AM</c:v>
                </c:pt>
                <c:pt idx="136">
                  <c:v>12:20 AM</c:v>
                </c:pt>
                <c:pt idx="137">
                  <c:v>12:25 AM</c:v>
                </c:pt>
                <c:pt idx="138">
                  <c:v>12:30 AM</c:v>
                </c:pt>
                <c:pt idx="139">
                  <c:v>12:35 AM</c:v>
                </c:pt>
                <c:pt idx="140">
                  <c:v>12:40 AM</c:v>
                </c:pt>
                <c:pt idx="141">
                  <c:v>12:45 AM</c:v>
                </c:pt>
                <c:pt idx="142">
                  <c:v>12:50 AM</c:v>
                </c:pt>
                <c:pt idx="143">
                  <c:v>12:55 AM</c:v>
                </c:pt>
                <c:pt idx="144">
                  <c:v>1:00 PM</c:v>
                </c:pt>
                <c:pt idx="145">
                  <c:v>1:05 PM</c:v>
                </c:pt>
                <c:pt idx="146">
                  <c:v>1:10 PM</c:v>
                </c:pt>
                <c:pt idx="147">
                  <c:v>1:15 PM</c:v>
                </c:pt>
                <c:pt idx="148">
                  <c:v>1:20 PM</c:v>
                </c:pt>
                <c:pt idx="149">
                  <c:v>1:25 PM</c:v>
                </c:pt>
                <c:pt idx="150">
                  <c:v>1:30 PM</c:v>
                </c:pt>
                <c:pt idx="151">
                  <c:v>1:35 PM</c:v>
                </c:pt>
                <c:pt idx="152">
                  <c:v>1:40 PM</c:v>
                </c:pt>
                <c:pt idx="153">
                  <c:v>1:45 PM</c:v>
                </c:pt>
                <c:pt idx="154">
                  <c:v>1:50 PM</c:v>
                </c:pt>
                <c:pt idx="155">
                  <c:v>1:55 PM</c:v>
                </c:pt>
                <c:pt idx="156">
                  <c:v>2:00 PM</c:v>
                </c:pt>
                <c:pt idx="157">
                  <c:v>2:05 PM</c:v>
                </c:pt>
                <c:pt idx="158">
                  <c:v>2:10 PM</c:v>
                </c:pt>
                <c:pt idx="159">
                  <c:v>2:15 PM</c:v>
                </c:pt>
                <c:pt idx="160">
                  <c:v>2:20 PM</c:v>
                </c:pt>
                <c:pt idx="161">
                  <c:v>2:25 PM</c:v>
                </c:pt>
                <c:pt idx="162">
                  <c:v>2:30 PM</c:v>
                </c:pt>
                <c:pt idx="163">
                  <c:v>2:35 PM</c:v>
                </c:pt>
                <c:pt idx="164">
                  <c:v>2:40 PM</c:v>
                </c:pt>
                <c:pt idx="165">
                  <c:v>2:45 PM</c:v>
                </c:pt>
                <c:pt idx="166">
                  <c:v>2:50 PM</c:v>
                </c:pt>
                <c:pt idx="167">
                  <c:v>2:55 PM</c:v>
                </c:pt>
                <c:pt idx="168">
                  <c:v>3:00 PM</c:v>
                </c:pt>
                <c:pt idx="169">
                  <c:v>3:05 PM</c:v>
                </c:pt>
                <c:pt idx="170">
                  <c:v>3:10 PM</c:v>
                </c:pt>
                <c:pt idx="171">
                  <c:v>3:15 PM</c:v>
                </c:pt>
                <c:pt idx="172">
                  <c:v>3:20 PM</c:v>
                </c:pt>
                <c:pt idx="173">
                  <c:v>3:25 PM</c:v>
                </c:pt>
                <c:pt idx="174">
                  <c:v>3:30 PM</c:v>
                </c:pt>
                <c:pt idx="175">
                  <c:v>3:35 PM</c:v>
                </c:pt>
                <c:pt idx="176">
                  <c:v>3:40 PM</c:v>
                </c:pt>
                <c:pt idx="177">
                  <c:v>3:45 PM</c:v>
                </c:pt>
                <c:pt idx="178">
                  <c:v>3:50 PM</c:v>
                </c:pt>
                <c:pt idx="179">
                  <c:v>3:55 PM</c:v>
                </c:pt>
                <c:pt idx="180">
                  <c:v>4:00 PM</c:v>
                </c:pt>
                <c:pt idx="181">
                  <c:v>4:05 PM</c:v>
                </c:pt>
                <c:pt idx="182">
                  <c:v>4:10 PM</c:v>
                </c:pt>
                <c:pt idx="183">
                  <c:v>4:15 PM</c:v>
                </c:pt>
                <c:pt idx="184">
                  <c:v>4:20 PM</c:v>
                </c:pt>
                <c:pt idx="185">
                  <c:v>4:25 PM</c:v>
                </c:pt>
                <c:pt idx="186">
                  <c:v>4:30 PM</c:v>
                </c:pt>
                <c:pt idx="187">
                  <c:v>4:35 PM</c:v>
                </c:pt>
                <c:pt idx="188">
                  <c:v>4:40 PM</c:v>
                </c:pt>
                <c:pt idx="189">
                  <c:v>4:45 PM</c:v>
                </c:pt>
                <c:pt idx="190">
                  <c:v>4:50 PM</c:v>
                </c:pt>
                <c:pt idx="191">
                  <c:v>4:55 PM</c:v>
                </c:pt>
                <c:pt idx="192">
                  <c:v>5:00 PM</c:v>
                </c:pt>
                <c:pt idx="193">
                  <c:v>5:05 PM</c:v>
                </c:pt>
                <c:pt idx="194">
                  <c:v>5:10 PM</c:v>
                </c:pt>
                <c:pt idx="195">
                  <c:v>5:15 PM</c:v>
                </c:pt>
                <c:pt idx="196">
                  <c:v>5:20 PM</c:v>
                </c:pt>
                <c:pt idx="197">
                  <c:v>5:25 PM</c:v>
                </c:pt>
                <c:pt idx="198">
                  <c:v>5:30 PM</c:v>
                </c:pt>
                <c:pt idx="199">
                  <c:v>5:35 PM</c:v>
                </c:pt>
                <c:pt idx="200">
                  <c:v>5:40 PM</c:v>
                </c:pt>
                <c:pt idx="201">
                  <c:v>5:45 PM</c:v>
                </c:pt>
                <c:pt idx="202">
                  <c:v>5:50 PM</c:v>
                </c:pt>
                <c:pt idx="203">
                  <c:v>5:55 PM</c:v>
                </c:pt>
                <c:pt idx="204">
                  <c:v>6:00 PM</c:v>
                </c:pt>
                <c:pt idx="205">
                  <c:v>6:05 PM</c:v>
                </c:pt>
                <c:pt idx="206">
                  <c:v>6:10 PM</c:v>
                </c:pt>
                <c:pt idx="207">
                  <c:v>6:15 PM</c:v>
                </c:pt>
                <c:pt idx="208">
                  <c:v>6:20 PM</c:v>
                </c:pt>
                <c:pt idx="209">
                  <c:v>6:25 PM</c:v>
                </c:pt>
                <c:pt idx="210">
                  <c:v>6:30 PM</c:v>
                </c:pt>
                <c:pt idx="211">
                  <c:v>6:35 PM</c:v>
                </c:pt>
                <c:pt idx="212">
                  <c:v>6:40 PM</c:v>
                </c:pt>
                <c:pt idx="213">
                  <c:v>6:45 PM</c:v>
                </c:pt>
                <c:pt idx="214">
                  <c:v>6:50 PM</c:v>
                </c:pt>
                <c:pt idx="215">
                  <c:v>6:55 PM</c:v>
                </c:pt>
                <c:pt idx="216">
                  <c:v>7:00 PM</c:v>
                </c:pt>
                <c:pt idx="217">
                  <c:v>7:05 PM</c:v>
                </c:pt>
                <c:pt idx="218">
                  <c:v>7:10 PM</c:v>
                </c:pt>
                <c:pt idx="219">
                  <c:v>7:15 PM</c:v>
                </c:pt>
                <c:pt idx="220">
                  <c:v>7:20 PM</c:v>
                </c:pt>
                <c:pt idx="221">
                  <c:v>7:25 PM</c:v>
                </c:pt>
                <c:pt idx="222">
                  <c:v>7:30 PM</c:v>
                </c:pt>
                <c:pt idx="223">
                  <c:v>7:35 PM</c:v>
                </c:pt>
                <c:pt idx="224">
                  <c:v>7:40 PM</c:v>
                </c:pt>
                <c:pt idx="225">
                  <c:v>7:45 PM</c:v>
                </c:pt>
                <c:pt idx="226">
                  <c:v>7:50 PM</c:v>
                </c:pt>
                <c:pt idx="227">
                  <c:v>7:55 PM</c:v>
                </c:pt>
                <c:pt idx="228">
                  <c:v>8:00 PM</c:v>
                </c:pt>
                <c:pt idx="229">
                  <c:v>8:05 PM</c:v>
                </c:pt>
                <c:pt idx="230">
                  <c:v>8:10 PM</c:v>
                </c:pt>
                <c:pt idx="231">
                  <c:v>8:15 PM</c:v>
                </c:pt>
                <c:pt idx="232">
                  <c:v>8:20 PM</c:v>
                </c:pt>
                <c:pt idx="233">
                  <c:v>8:25 PM</c:v>
                </c:pt>
                <c:pt idx="234">
                  <c:v>8:30 PM</c:v>
                </c:pt>
                <c:pt idx="235">
                  <c:v>8:35 PM</c:v>
                </c:pt>
                <c:pt idx="236">
                  <c:v>8:40 PM</c:v>
                </c:pt>
                <c:pt idx="237">
                  <c:v>8:45 PM</c:v>
                </c:pt>
                <c:pt idx="238">
                  <c:v>8:50 PM</c:v>
                </c:pt>
                <c:pt idx="239">
                  <c:v>8:55 PM</c:v>
                </c:pt>
                <c:pt idx="240">
                  <c:v>9:00 PM</c:v>
                </c:pt>
                <c:pt idx="241">
                  <c:v>9:05 PM</c:v>
                </c:pt>
                <c:pt idx="242">
                  <c:v>9:10 PM</c:v>
                </c:pt>
                <c:pt idx="243">
                  <c:v>9:15 PM</c:v>
                </c:pt>
                <c:pt idx="244">
                  <c:v>9:20 PM</c:v>
                </c:pt>
                <c:pt idx="245">
                  <c:v>9:25 PM</c:v>
                </c:pt>
                <c:pt idx="246">
                  <c:v>9:30 PM</c:v>
                </c:pt>
                <c:pt idx="247">
                  <c:v>9:35 PM</c:v>
                </c:pt>
                <c:pt idx="248">
                  <c:v>9:40 PM</c:v>
                </c:pt>
                <c:pt idx="249">
                  <c:v>9:45 PM</c:v>
                </c:pt>
                <c:pt idx="250">
                  <c:v>9:50 PM</c:v>
                </c:pt>
                <c:pt idx="251">
                  <c:v>9:55 PM</c:v>
                </c:pt>
                <c:pt idx="252">
                  <c:v>10:00 PM</c:v>
                </c:pt>
                <c:pt idx="253">
                  <c:v>10:05 PM</c:v>
                </c:pt>
                <c:pt idx="254">
                  <c:v>10:10 PM</c:v>
                </c:pt>
                <c:pt idx="255">
                  <c:v>10:15 PM</c:v>
                </c:pt>
                <c:pt idx="256">
                  <c:v>10:20 PM</c:v>
                </c:pt>
                <c:pt idx="257">
                  <c:v>10:25 PM</c:v>
                </c:pt>
                <c:pt idx="258">
                  <c:v>10:30 PM</c:v>
                </c:pt>
                <c:pt idx="259">
                  <c:v>10:35 PM</c:v>
                </c:pt>
                <c:pt idx="260">
                  <c:v>10:40 PM</c:v>
                </c:pt>
                <c:pt idx="261">
                  <c:v>10:45 PM</c:v>
                </c:pt>
                <c:pt idx="262">
                  <c:v>10:50 PM</c:v>
                </c:pt>
                <c:pt idx="263">
                  <c:v>10:55 PM</c:v>
                </c:pt>
                <c:pt idx="264">
                  <c:v>11:00 PM</c:v>
                </c:pt>
                <c:pt idx="265">
                  <c:v>11:05 PM</c:v>
                </c:pt>
                <c:pt idx="266">
                  <c:v>11:10 PM</c:v>
                </c:pt>
                <c:pt idx="267">
                  <c:v>11:15 PM</c:v>
                </c:pt>
                <c:pt idx="268">
                  <c:v>11:20 PM</c:v>
                </c:pt>
                <c:pt idx="269">
                  <c:v>11:25 PM</c:v>
                </c:pt>
                <c:pt idx="270">
                  <c:v>11:30 PM</c:v>
                </c:pt>
                <c:pt idx="271">
                  <c:v>11:35 PM</c:v>
                </c:pt>
                <c:pt idx="272">
                  <c:v>11:40 PM</c:v>
                </c:pt>
                <c:pt idx="273">
                  <c:v>11:45 PM</c:v>
                </c:pt>
                <c:pt idx="274">
                  <c:v>11:50 PM</c:v>
                </c:pt>
                <c:pt idx="275">
                  <c:v>11:55 PM</c:v>
                </c:pt>
                <c:pt idx="276">
                  <c:v>12:00 AM</c:v>
                </c:pt>
              </c:strCache>
            </c:strRef>
          </c:cat>
          <c:val>
            <c:numRef>
              <c:f>Data!$C$7:$C$283</c:f>
              <c:numCache>
                <c:formatCode>#,##0</c:formatCode>
                <c:ptCount val="277"/>
                <c:pt idx="0">
                  <c:v>2086</c:v>
                </c:pt>
                <c:pt idx="1">
                  <c:v>2074</c:v>
                </c:pt>
                <c:pt idx="2">
                  <c:v>2067</c:v>
                </c:pt>
                <c:pt idx="3">
                  <c:v>2059</c:v>
                </c:pt>
                <c:pt idx="4">
                  <c:v>2050</c:v>
                </c:pt>
                <c:pt idx="5">
                  <c:v>2041</c:v>
                </c:pt>
                <c:pt idx="6">
                  <c:v>2035</c:v>
                </c:pt>
                <c:pt idx="7">
                  <c:v>2026</c:v>
                </c:pt>
                <c:pt idx="8">
                  <c:v>2016</c:v>
                </c:pt>
                <c:pt idx="9">
                  <c:v>2009</c:v>
                </c:pt>
                <c:pt idx="10">
                  <c:v>2005</c:v>
                </c:pt>
                <c:pt idx="11">
                  <c:v>1996</c:v>
                </c:pt>
                <c:pt idx="12">
                  <c:v>1993</c:v>
                </c:pt>
                <c:pt idx="13">
                  <c:v>1983</c:v>
                </c:pt>
                <c:pt idx="14">
                  <c:v>1975</c:v>
                </c:pt>
                <c:pt idx="15">
                  <c:v>1970</c:v>
                </c:pt>
                <c:pt idx="16">
                  <c:v>1962</c:v>
                </c:pt>
                <c:pt idx="17">
                  <c:v>1954</c:v>
                </c:pt>
                <c:pt idx="18">
                  <c:v>1949</c:v>
                </c:pt>
                <c:pt idx="19">
                  <c:v>1944</c:v>
                </c:pt>
                <c:pt idx="20">
                  <c:v>1937</c:v>
                </c:pt>
                <c:pt idx="21">
                  <c:v>1933</c:v>
                </c:pt>
                <c:pt idx="22">
                  <c:v>1928</c:v>
                </c:pt>
                <c:pt idx="23">
                  <c:v>1920</c:v>
                </c:pt>
                <c:pt idx="24">
                  <c:v>1919</c:v>
                </c:pt>
                <c:pt idx="25">
                  <c:v>1913</c:v>
                </c:pt>
                <c:pt idx="26">
                  <c:v>1909</c:v>
                </c:pt>
                <c:pt idx="27">
                  <c:v>1904</c:v>
                </c:pt>
                <c:pt idx="28">
                  <c:v>1898</c:v>
                </c:pt>
                <c:pt idx="29">
                  <c:v>1892</c:v>
                </c:pt>
                <c:pt idx="30">
                  <c:v>1887</c:v>
                </c:pt>
                <c:pt idx="31">
                  <c:v>1885</c:v>
                </c:pt>
                <c:pt idx="32">
                  <c:v>1878</c:v>
                </c:pt>
                <c:pt idx="33">
                  <c:v>1872</c:v>
                </c:pt>
                <c:pt idx="34">
                  <c:v>1871</c:v>
                </c:pt>
                <c:pt idx="35">
                  <c:v>1868</c:v>
                </c:pt>
                <c:pt idx="36">
                  <c:v>1869</c:v>
                </c:pt>
                <c:pt idx="37">
                  <c:v>1869</c:v>
                </c:pt>
                <c:pt idx="38">
                  <c:v>1868</c:v>
                </c:pt>
                <c:pt idx="39">
                  <c:v>1864</c:v>
                </c:pt>
                <c:pt idx="40">
                  <c:v>1862</c:v>
                </c:pt>
                <c:pt idx="41">
                  <c:v>1857</c:v>
                </c:pt>
                <c:pt idx="42">
                  <c:v>1856</c:v>
                </c:pt>
                <c:pt idx="43">
                  <c:v>1855</c:v>
                </c:pt>
                <c:pt idx="44">
                  <c:v>1855</c:v>
                </c:pt>
                <c:pt idx="45">
                  <c:v>1858</c:v>
                </c:pt>
                <c:pt idx="46">
                  <c:v>1859</c:v>
                </c:pt>
                <c:pt idx="47">
                  <c:v>1861</c:v>
                </c:pt>
                <c:pt idx="48">
                  <c:v>1868</c:v>
                </c:pt>
                <c:pt idx="49">
                  <c:v>1875</c:v>
                </c:pt>
                <c:pt idx="50">
                  <c:v>1875</c:v>
                </c:pt>
                <c:pt idx="51">
                  <c:v>1875</c:v>
                </c:pt>
                <c:pt idx="52">
                  <c:v>1877</c:v>
                </c:pt>
                <c:pt idx="53">
                  <c:v>1880</c:v>
                </c:pt>
                <c:pt idx="54">
                  <c:v>1885</c:v>
                </c:pt>
                <c:pt idx="55">
                  <c:v>1890</c:v>
                </c:pt>
                <c:pt idx="56">
                  <c:v>1894</c:v>
                </c:pt>
                <c:pt idx="57">
                  <c:v>1897</c:v>
                </c:pt>
                <c:pt idx="58">
                  <c:v>1900</c:v>
                </c:pt>
                <c:pt idx="59">
                  <c:v>1903</c:v>
                </c:pt>
                <c:pt idx="60">
                  <c:v>1914</c:v>
                </c:pt>
                <c:pt idx="61">
                  <c:v>1923</c:v>
                </c:pt>
                <c:pt idx="62">
                  <c:v>1928</c:v>
                </c:pt>
                <c:pt idx="63">
                  <c:v>1933</c:v>
                </c:pt>
                <c:pt idx="64">
                  <c:v>1934</c:v>
                </c:pt>
                <c:pt idx="65">
                  <c:v>1939</c:v>
                </c:pt>
                <c:pt idx="66">
                  <c:v>1945</c:v>
                </c:pt>
                <c:pt idx="67">
                  <c:v>1957</c:v>
                </c:pt>
                <c:pt idx="68">
                  <c:v>1966</c:v>
                </c:pt>
                <c:pt idx="69">
                  <c:v>1971</c:v>
                </c:pt>
                <c:pt idx="70">
                  <c:v>1980</c:v>
                </c:pt>
                <c:pt idx="71">
                  <c:v>1992</c:v>
                </c:pt>
                <c:pt idx="72">
                  <c:v>2013</c:v>
                </c:pt>
                <c:pt idx="73">
                  <c:v>2031</c:v>
                </c:pt>
                <c:pt idx="74">
                  <c:v>2044</c:v>
                </c:pt>
                <c:pt idx="75">
                  <c:v>2057</c:v>
                </c:pt>
                <c:pt idx="76">
                  <c:v>2072</c:v>
                </c:pt>
                <c:pt idx="77">
                  <c:v>2085</c:v>
                </c:pt>
                <c:pt idx="78">
                  <c:v>2111</c:v>
                </c:pt>
                <c:pt idx="79">
                  <c:v>2111</c:v>
                </c:pt>
                <c:pt idx="80">
                  <c:v>2128</c:v>
                </c:pt>
                <c:pt idx="81">
                  <c:v>2133</c:v>
                </c:pt>
                <c:pt idx="82">
                  <c:v>2138</c:v>
                </c:pt>
                <c:pt idx="83">
                  <c:v>2146</c:v>
                </c:pt>
                <c:pt idx="84">
                  <c:v>2161</c:v>
                </c:pt>
                <c:pt idx="85">
                  <c:v>2175</c:v>
                </c:pt>
                <c:pt idx="86">
                  <c:v>2185</c:v>
                </c:pt>
                <c:pt idx="87">
                  <c:v>2199</c:v>
                </c:pt>
                <c:pt idx="88">
                  <c:v>2211</c:v>
                </c:pt>
                <c:pt idx="89">
                  <c:v>2218</c:v>
                </c:pt>
                <c:pt idx="90">
                  <c:v>2228</c:v>
                </c:pt>
                <c:pt idx="91">
                  <c:v>2245</c:v>
                </c:pt>
                <c:pt idx="92">
                  <c:v>2259</c:v>
                </c:pt>
                <c:pt idx="93">
                  <c:v>2264</c:v>
                </c:pt>
                <c:pt idx="94">
                  <c:v>2273</c:v>
                </c:pt>
                <c:pt idx="95">
                  <c:v>2292</c:v>
                </c:pt>
                <c:pt idx="96">
                  <c:v>2305</c:v>
                </c:pt>
                <c:pt idx="97">
                  <c:v>2315</c:v>
                </c:pt>
                <c:pt idx="98">
                  <c:v>2329</c:v>
                </c:pt>
                <c:pt idx="99">
                  <c:v>2339</c:v>
                </c:pt>
                <c:pt idx="100">
                  <c:v>2347</c:v>
                </c:pt>
                <c:pt idx="101">
                  <c:v>2356</c:v>
                </c:pt>
                <c:pt idx="102">
                  <c:v>2364</c:v>
                </c:pt>
                <c:pt idx="103">
                  <c:v>2373</c:v>
                </c:pt>
                <c:pt idx="104">
                  <c:v>2382</c:v>
                </c:pt>
                <c:pt idx="105">
                  <c:v>2390</c:v>
                </c:pt>
                <c:pt idx="106">
                  <c:v>2398</c:v>
                </c:pt>
                <c:pt idx="107">
                  <c:v>2404</c:v>
                </c:pt>
                <c:pt idx="108">
                  <c:v>2415</c:v>
                </c:pt>
                <c:pt idx="109">
                  <c:v>2426</c:v>
                </c:pt>
                <c:pt idx="110">
                  <c:v>2436</c:v>
                </c:pt>
                <c:pt idx="111">
                  <c:v>2451</c:v>
                </c:pt>
                <c:pt idx="112">
                  <c:v>2459</c:v>
                </c:pt>
                <c:pt idx="113">
                  <c:v>2469</c:v>
                </c:pt>
                <c:pt idx="114">
                  <c:v>2478</c:v>
                </c:pt>
                <c:pt idx="115">
                  <c:v>2485</c:v>
                </c:pt>
                <c:pt idx="116">
                  <c:v>2502</c:v>
                </c:pt>
                <c:pt idx="117">
                  <c:v>2513</c:v>
                </c:pt>
                <c:pt idx="118">
                  <c:v>2520</c:v>
                </c:pt>
                <c:pt idx="119">
                  <c:v>2529</c:v>
                </c:pt>
                <c:pt idx="120">
                  <c:v>2538</c:v>
                </c:pt>
                <c:pt idx="121">
                  <c:v>2541</c:v>
                </c:pt>
                <c:pt idx="122">
                  <c:v>2557</c:v>
                </c:pt>
                <c:pt idx="123">
                  <c:v>2565</c:v>
                </c:pt>
                <c:pt idx="124">
                  <c:v>2577</c:v>
                </c:pt>
                <c:pt idx="125">
                  <c:v>2588</c:v>
                </c:pt>
                <c:pt idx="126">
                  <c:v>2595</c:v>
                </c:pt>
                <c:pt idx="127">
                  <c:v>2602</c:v>
                </c:pt>
                <c:pt idx="128">
                  <c:v>2607</c:v>
                </c:pt>
                <c:pt idx="129">
                  <c:v>2614</c:v>
                </c:pt>
                <c:pt idx="130">
                  <c:v>2621</c:v>
                </c:pt>
                <c:pt idx="131">
                  <c:v>2629</c:v>
                </c:pt>
                <c:pt idx="132">
                  <c:v>2638</c:v>
                </c:pt>
                <c:pt idx="133">
                  <c:v>2644</c:v>
                </c:pt>
                <c:pt idx="134">
                  <c:v>2650</c:v>
                </c:pt>
                <c:pt idx="135">
                  <c:v>2658</c:v>
                </c:pt>
                <c:pt idx="136">
                  <c:v>2666</c:v>
                </c:pt>
                <c:pt idx="137">
                  <c:v>2673</c:v>
                </c:pt>
                <c:pt idx="138">
                  <c:v>2686</c:v>
                </c:pt>
                <c:pt idx="139">
                  <c:v>2692</c:v>
                </c:pt>
                <c:pt idx="140">
                  <c:v>2698</c:v>
                </c:pt>
                <c:pt idx="141">
                  <c:v>2701</c:v>
                </c:pt>
                <c:pt idx="142">
                  <c:v>2708</c:v>
                </c:pt>
                <c:pt idx="143">
                  <c:v>2715</c:v>
                </c:pt>
                <c:pt idx="144">
                  <c:v>2726</c:v>
                </c:pt>
                <c:pt idx="145">
                  <c:v>2735</c:v>
                </c:pt>
                <c:pt idx="146">
                  <c:v>2742</c:v>
                </c:pt>
                <c:pt idx="147">
                  <c:v>2752</c:v>
                </c:pt>
                <c:pt idx="148">
                  <c:v>2760</c:v>
                </c:pt>
                <c:pt idx="149">
                  <c:v>2769</c:v>
                </c:pt>
                <c:pt idx="150">
                  <c:v>2776</c:v>
                </c:pt>
                <c:pt idx="151">
                  <c:v>2784</c:v>
                </c:pt>
                <c:pt idx="152">
                  <c:v>2792</c:v>
                </c:pt>
                <c:pt idx="153">
                  <c:v>2794</c:v>
                </c:pt>
                <c:pt idx="154">
                  <c:v>2800</c:v>
                </c:pt>
                <c:pt idx="155">
                  <c:v>2811</c:v>
                </c:pt>
                <c:pt idx="156">
                  <c:v>2821</c:v>
                </c:pt>
                <c:pt idx="157">
                  <c:v>2825</c:v>
                </c:pt>
                <c:pt idx="158">
                  <c:v>2834</c:v>
                </c:pt>
                <c:pt idx="159">
                  <c:v>2843</c:v>
                </c:pt>
                <c:pt idx="160">
                  <c:v>2856</c:v>
                </c:pt>
                <c:pt idx="161">
                  <c:v>2863</c:v>
                </c:pt>
                <c:pt idx="162">
                  <c:v>2868</c:v>
                </c:pt>
                <c:pt idx="163">
                  <c:v>2872</c:v>
                </c:pt>
                <c:pt idx="164">
                  <c:v>2874</c:v>
                </c:pt>
                <c:pt idx="165">
                  <c:v>2877</c:v>
                </c:pt>
                <c:pt idx="166">
                  <c:v>2879</c:v>
                </c:pt>
                <c:pt idx="167">
                  <c:v>2876</c:v>
                </c:pt>
                <c:pt idx="168">
                  <c:v>2860</c:v>
                </c:pt>
                <c:pt idx="169">
                  <c:v>2861</c:v>
                </c:pt>
                <c:pt idx="170">
                  <c:v>2867</c:v>
                </c:pt>
                <c:pt idx="171">
                  <c:v>2872</c:v>
                </c:pt>
                <c:pt idx="172">
                  <c:v>2878</c:v>
                </c:pt>
                <c:pt idx="173">
                  <c:v>2879</c:v>
                </c:pt>
                <c:pt idx="174">
                  <c:v>2863</c:v>
                </c:pt>
                <c:pt idx="175">
                  <c:v>2820</c:v>
                </c:pt>
                <c:pt idx="176">
                  <c:v>2816</c:v>
                </c:pt>
                <c:pt idx="177">
                  <c:v>2814</c:v>
                </c:pt>
                <c:pt idx="178">
                  <c:v>2803</c:v>
                </c:pt>
                <c:pt idx="179">
                  <c:v>2800</c:v>
                </c:pt>
                <c:pt idx="180">
                  <c:v>2772</c:v>
                </c:pt>
                <c:pt idx="181">
                  <c:v>2726</c:v>
                </c:pt>
                <c:pt idx="182">
                  <c:v>2704</c:v>
                </c:pt>
                <c:pt idx="183">
                  <c:v>2703</c:v>
                </c:pt>
                <c:pt idx="184">
                  <c:v>2708</c:v>
                </c:pt>
                <c:pt idx="185">
                  <c:v>2716</c:v>
                </c:pt>
                <c:pt idx="186">
                  <c:v>2718</c:v>
                </c:pt>
                <c:pt idx="187">
                  <c:v>2716</c:v>
                </c:pt>
                <c:pt idx="188">
                  <c:v>2719</c:v>
                </c:pt>
                <c:pt idx="189">
                  <c:v>2726</c:v>
                </c:pt>
                <c:pt idx="190">
                  <c:v>2723</c:v>
                </c:pt>
                <c:pt idx="191">
                  <c:v>2728</c:v>
                </c:pt>
                <c:pt idx="192">
                  <c:v>2726</c:v>
                </c:pt>
                <c:pt idx="193">
                  <c:v>2723</c:v>
                </c:pt>
                <c:pt idx="194">
                  <c:v>2721</c:v>
                </c:pt>
                <c:pt idx="195">
                  <c:v>2724</c:v>
                </c:pt>
                <c:pt idx="196">
                  <c:v>2728</c:v>
                </c:pt>
                <c:pt idx="197">
                  <c:v>2731</c:v>
                </c:pt>
                <c:pt idx="198">
                  <c:v>2732</c:v>
                </c:pt>
                <c:pt idx="199">
                  <c:v>2734</c:v>
                </c:pt>
                <c:pt idx="200">
                  <c:v>2736</c:v>
                </c:pt>
                <c:pt idx="201">
                  <c:v>2745</c:v>
                </c:pt>
                <c:pt idx="202">
                  <c:v>2751</c:v>
                </c:pt>
                <c:pt idx="203">
                  <c:v>2755</c:v>
                </c:pt>
                <c:pt idx="204">
                  <c:v>2752</c:v>
                </c:pt>
                <c:pt idx="205">
                  <c:v>2748</c:v>
                </c:pt>
                <c:pt idx="206">
                  <c:v>2750</c:v>
                </c:pt>
                <c:pt idx="207">
                  <c:v>2752</c:v>
                </c:pt>
                <c:pt idx="208">
                  <c:v>2755</c:v>
                </c:pt>
                <c:pt idx="209">
                  <c:v>2758</c:v>
                </c:pt>
                <c:pt idx="210">
                  <c:v>2758</c:v>
                </c:pt>
                <c:pt idx="211">
                  <c:v>2752</c:v>
                </c:pt>
                <c:pt idx="212">
                  <c:v>2749</c:v>
                </c:pt>
                <c:pt idx="213">
                  <c:v>2747</c:v>
                </c:pt>
                <c:pt idx="214">
                  <c:v>2745</c:v>
                </c:pt>
                <c:pt idx="215">
                  <c:v>2743</c:v>
                </c:pt>
                <c:pt idx="216">
                  <c:v>2753</c:v>
                </c:pt>
                <c:pt idx="217">
                  <c:v>2766</c:v>
                </c:pt>
                <c:pt idx="218">
                  <c:v>2775</c:v>
                </c:pt>
                <c:pt idx="219">
                  <c:v>2781</c:v>
                </c:pt>
                <c:pt idx="220">
                  <c:v>2778</c:v>
                </c:pt>
                <c:pt idx="221">
                  <c:v>2779</c:v>
                </c:pt>
                <c:pt idx="222">
                  <c:v>2778</c:v>
                </c:pt>
                <c:pt idx="223">
                  <c:v>2799</c:v>
                </c:pt>
                <c:pt idx="224">
                  <c:v>2811</c:v>
                </c:pt>
                <c:pt idx="225">
                  <c:v>2812</c:v>
                </c:pt>
                <c:pt idx="226">
                  <c:v>2817</c:v>
                </c:pt>
                <c:pt idx="227">
                  <c:v>2816</c:v>
                </c:pt>
                <c:pt idx="228">
                  <c:v>2824</c:v>
                </c:pt>
                <c:pt idx="229">
                  <c:v>2848</c:v>
                </c:pt>
                <c:pt idx="230">
                  <c:v>2875</c:v>
                </c:pt>
                <c:pt idx="231">
                  <c:v>2886</c:v>
                </c:pt>
                <c:pt idx="232">
                  <c:v>2886</c:v>
                </c:pt>
                <c:pt idx="233">
                  <c:v>2882</c:v>
                </c:pt>
                <c:pt idx="234">
                  <c:v>2880</c:v>
                </c:pt>
                <c:pt idx="235">
                  <c:v>2879</c:v>
                </c:pt>
                <c:pt idx="236">
                  <c:v>2873</c:v>
                </c:pt>
                <c:pt idx="237">
                  <c:v>2863</c:v>
                </c:pt>
                <c:pt idx="238">
                  <c:v>2854</c:v>
                </c:pt>
                <c:pt idx="239">
                  <c:v>2846</c:v>
                </c:pt>
                <c:pt idx="240">
                  <c:v>2838</c:v>
                </c:pt>
                <c:pt idx="241">
                  <c:v>2835</c:v>
                </c:pt>
                <c:pt idx="242">
                  <c:v>2835</c:v>
                </c:pt>
                <c:pt idx="243">
                  <c:v>2833</c:v>
                </c:pt>
                <c:pt idx="244">
                  <c:v>2829</c:v>
                </c:pt>
                <c:pt idx="245">
                  <c:v>2825</c:v>
                </c:pt>
                <c:pt idx="246">
                  <c:v>2826</c:v>
                </c:pt>
                <c:pt idx="247">
                  <c:v>2825</c:v>
                </c:pt>
                <c:pt idx="248">
                  <c:v>2826</c:v>
                </c:pt>
                <c:pt idx="249">
                  <c:v>2826</c:v>
                </c:pt>
                <c:pt idx="250">
                  <c:v>2823</c:v>
                </c:pt>
                <c:pt idx="251">
                  <c:v>2814</c:v>
                </c:pt>
                <c:pt idx="252">
                  <c:v>2795</c:v>
                </c:pt>
                <c:pt idx="253">
                  <c:v>2780</c:v>
                </c:pt>
                <c:pt idx="254">
                  <c:v>2763</c:v>
                </c:pt>
                <c:pt idx="255">
                  <c:v>2749</c:v>
                </c:pt>
                <c:pt idx="256">
                  <c:v>2736</c:v>
                </c:pt>
                <c:pt idx="257">
                  <c:v>2722</c:v>
                </c:pt>
                <c:pt idx="258">
                  <c:v>2701</c:v>
                </c:pt>
                <c:pt idx="259">
                  <c:v>2681</c:v>
                </c:pt>
                <c:pt idx="260">
                  <c:v>2662</c:v>
                </c:pt>
                <c:pt idx="261">
                  <c:v>2652</c:v>
                </c:pt>
                <c:pt idx="262">
                  <c:v>2633</c:v>
                </c:pt>
                <c:pt idx="263">
                  <c:v>2608</c:v>
                </c:pt>
                <c:pt idx="264">
                  <c:v>2590</c:v>
                </c:pt>
                <c:pt idx="265">
                  <c:v>2568</c:v>
                </c:pt>
                <c:pt idx="266">
                  <c:v>2549</c:v>
                </c:pt>
                <c:pt idx="267">
                  <c:v>2529</c:v>
                </c:pt>
                <c:pt idx="268">
                  <c:v>2512</c:v>
                </c:pt>
                <c:pt idx="269">
                  <c:v>2491</c:v>
                </c:pt>
                <c:pt idx="270">
                  <c:v>2469</c:v>
                </c:pt>
                <c:pt idx="271">
                  <c:v>2450</c:v>
                </c:pt>
                <c:pt idx="272">
                  <c:v>2433</c:v>
                </c:pt>
                <c:pt idx="273">
                  <c:v>2425</c:v>
                </c:pt>
                <c:pt idx="274">
                  <c:v>2403</c:v>
                </c:pt>
                <c:pt idx="275">
                  <c:v>2387</c:v>
                </c:pt>
                <c:pt idx="276">
                  <c:v>2371</c:v>
                </c:pt>
              </c:numCache>
            </c:numRef>
          </c:val>
        </c:ser>
        <c:marker val="1"/>
        <c:axId val="123885056"/>
        <c:axId val="123886592"/>
      </c:lineChart>
      <c:catAx>
        <c:axId val="123885056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23886592"/>
        <c:crosses val="autoZero"/>
        <c:auto val="1"/>
        <c:lblAlgn val="ctr"/>
        <c:lblOffset val="100"/>
        <c:tickLblSkip val="6"/>
        <c:tickMarkSkip val="6"/>
      </c:catAx>
      <c:valAx>
        <c:axId val="123886592"/>
        <c:scaling>
          <c:orientation val="minMax"/>
          <c:max val="3000"/>
          <c:min val="1700"/>
        </c:scaling>
        <c:axPos val="l"/>
        <c:majorGridlines/>
        <c:numFmt formatCode="#,##0" sourceLinked="1"/>
        <c:tickLblPos val="nextTo"/>
        <c:crossAx val="123885056"/>
        <c:crosses val="autoZero"/>
        <c:crossBetween val="between"/>
        <c:majorUnit val="100"/>
        <c:minorUnit val="50"/>
      </c:valAx>
    </c:plotArea>
    <c:plotVisOnly val="1"/>
  </c:chart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16273893325172"/>
          <c:y val="0.18534096874254374"/>
          <c:w val="0.79972473405488775"/>
          <c:h val="0.6118095919828207"/>
        </c:manualLayout>
      </c:layout>
      <c:lineChart>
        <c:grouping val="standard"/>
        <c:ser>
          <c:idx val="0"/>
          <c:order val="0"/>
          <c:tx>
            <c:strRef>
              <c:f>Data!$C$5</c:f>
              <c:strCache>
                <c:ptCount val="1"/>
                <c:pt idx="0">
                  <c:v>7/16/2010</c:v>
                </c:pt>
              </c:strCache>
            </c:strRef>
          </c:tx>
          <c:marker>
            <c:symbol val="none"/>
          </c:marker>
          <c:cat>
            <c:numRef>
              <c:f>Data!$A$7:$A$283</c:f>
              <c:numCache>
                <c:formatCode>h:mm</c:formatCode>
                <c:ptCount val="277"/>
                <c:pt idx="0">
                  <c:v>4.1666666666666664E-2</c:v>
                </c:pt>
                <c:pt idx="1">
                  <c:v>4.5138888888888888E-2</c:v>
                </c:pt>
                <c:pt idx="2">
                  <c:v>4.8611111111111112E-2</c:v>
                </c:pt>
                <c:pt idx="3">
                  <c:v>5.2083333333333419E-2</c:v>
                </c:pt>
                <c:pt idx="4">
                  <c:v>5.5555555555555559E-2</c:v>
                </c:pt>
                <c:pt idx="5">
                  <c:v>5.9027777777777804E-2</c:v>
                </c:pt>
                <c:pt idx="6">
                  <c:v>6.25E-2</c:v>
                </c:pt>
                <c:pt idx="7">
                  <c:v>6.5972222222222349E-2</c:v>
                </c:pt>
                <c:pt idx="8">
                  <c:v>6.9444444444444503E-2</c:v>
                </c:pt>
                <c:pt idx="9">
                  <c:v>7.2916666666666755E-2</c:v>
                </c:pt>
                <c:pt idx="10">
                  <c:v>7.6388888888888895E-2</c:v>
                </c:pt>
                <c:pt idx="11">
                  <c:v>7.9861111111111299E-2</c:v>
                </c:pt>
                <c:pt idx="12">
                  <c:v>8.3333333333333398E-2</c:v>
                </c:pt>
                <c:pt idx="13">
                  <c:v>8.6805555555555594E-2</c:v>
                </c:pt>
                <c:pt idx="14">
                  <c:v>9.0277777777777748E-2</c:v>
                </c:pt>
                <c:pt idx="15">
                  <c:v>9.3750000000000222E-2</c:v>
                </c:pt>
                <c:pt idx="16">
                  <c:v>9.7222222222222293E-2</c:v>
                </c:pt>
                <c:pt idx="17">
                  <c:v>0.10069444444444407</c:v>
                </c:pt>
                <c:pt idx="18">
                  <c:v>0.10416666666666707</c:v>
                </c:pt>
                <c:pt idx="19">
                  <c:v>0.1076388888888891</c:v>
                </c:pt>
                <c:pt idx="20">
                  <c:v>0.11111111111111099</c:v>
                </c:pt>
                <c:pt idx="21">
                  <c:v>0.114583333333333</c:v>
                </c:pt>
                <c:pt idx="22">
                  <c:v>0.11805555555555602</c:v>
                </c:pt>
                <c:pt idx="23">
                  <c:v>0.12152777777777805</c:v>
                </c:pt>
                <c:pt idx="24">
                  <c:v>0.125</c:v>
                </c:pt>
                <c:pt idx="25">
                  <c:v>0.12847222222222199</c:v>
                </c:pt>
                <c:pt idx="26">
                  <c:v>0.13194444444444425</c:v>
                </c:pt>
                <c:pt idx="27">
                  <c:v>0.13541666666666699</c:v>
                </c:pt>
                <c:pt idx="28">
                  <c:v>0.13888888888888901</c:v>
                </c:pt>
                <c:pt idx="29">
                  <c:v>0.14236111111111099</c:v>
                </c:pt>
                <c:pt idx="30">
                  <c:v>0.14583333333333412</c:v>
                </c:pt>
                <c:pt idx="31">
                  <c:v>0.149305555555556</c:v>
                </c:pt>
                <c:pt idx="32">
                  <c:v>0.15277777777777801</c:v>
                </c:pt>
                <c:pt idx="33">
                  <c:v>0.15625000000000011</c:v>
                </c:pt>
                <c:pt idx="34">
                  <c:v>0.15972222222222313</c:v>
                </c:pt>
                <c:pt idx="35">
                  <c:v>0.16319444444444511</c:v>
                </c:pt>
                <c:pt idx="36">
                  <c:v>0.16666666666666688</c:v>
                </c:pt>
                <c:pt idx="37">
                  <c:v>0.17013888888888901</c:v>
                </c:pt>
                <c:pt idx="38">
                  <c:v>0.17361111111111199</c:v>
                </c:pt>
                <c:pt idx="39">
                  <c:v>0.17708333333333412</c:v>
                </c:pt>
                <c:pt idx="40">
                  <c:v>0.180555555555556</c:v>
                </c:pt>
                <c:pt idx="41">
                  <c:v>0.18402777777777801</c:v>
                </c:pt>
                <c:pt idx="42">
                  <c:v>0.18750000000000011</c:v>
                </c:pt>
                <c:pt idx="43">
                  <c:v>0.19097222222222299</c:v>
                </c:pt>
                <c:pt idx="44">
                  <c:v>0.19444444444444525</c:v>
                </c:pt>
                <c:pt idx="45">
                  <c:v>0.19791666666666699</c:v>
                </c:pt>
                <c:pt idx="46">
                  <c:v>0.20138888888888901</c:v>
                </c:pt>
                <c:pt idx="47">
                  <c:v>0.20486111111111199</c:v>
                </c:pt>
                <c:pt idx="48">
                  <c:v>0.20833333333333412</c:v>
                </c:pt>
                <c:pt idx="49">
                  <c:v>0.211805555555556</c:v>
                </c:pt>
                <c:pt idx="50">
                  <c:v>0.21527777777777801</c:v>
                </c:pt>
                <c:pt idx="51">
                  <c:v>0.21875000000000011</c:v>
                </c:pt>
                <c:pt idx="52">
                  <c:v>0.22222222222222299</c:v>
                </c:pt>
                <c:pt idx="53">
                  <c:v>0.22569444444444511</c:v>
                </c:pt>
                <c:pt idx="54">
                  <c:v>0.22916666666666688</c:v>
                </c:pt>
                <c:pt idx="55">
                  <c:v>0.23263888888888901</c:v>
                </c:pt>
                <c:pt idx="56">
                  <c:v>0.23611111111111199</c:v>
                </c:pt>
                <c:pt idx="57">
                  <c:v>0.23958333333333412</c:v>
                </c:pt>
                <c:pt idx="58">
                  <c:v>0.243055555555556</c:v>
                </c:pt>
                <c:pt idx="59">
                  <c:v>0.24652777777777801</c:v>
                </c:pt>
                <c:pt idx="60">
                  <c:v>0.25</c:v>
                </c:pt>
                <c:pt idx="61">
                  <c:v>0.25347222222222321</c:v>
                </c:pt>
                <c:pt idx="62">
                  <c:v>0.25694444444444497</c:v>
                </c:pt>
                <c:pt idx="63">
                  <c:v>0.26041666666666735</c:v>
                </c:pt>
                <c:pt idx="64">
                  <c:v>0.26388888888888951</c:v>
                </c:pt>
                <c:pt idx="65">
                  <c:v>0.26736111111111199</c:v>
                </c:pt>
                <c:pt idx="66">
                  <c:v>0.27083333333333393</c:v>
                </c:pt>
                <c:pt idx="67">
                  <c:v>0.27430555555555602</c:v>
                </c:pt>
                <c:pt idx="68">
                  <c:v>0.27777777777777823</c:v>
                </c:pt>
                <c:pt idx="69">
                  <c:v>0.28125</c:v>
                </c:pt>
                <c:pt idx="70">
                  <c:v>0.28472222222222321</c:v>
                </c:pt>
                <c:pt idx="71">
                  <c:v>0.28819444444444497</c:v>
                </c:pt>
                <c:pt idx="72">
                  <c:v>0.29166666666666735</c:v>
                </c:pt>
                <c:pt idx="73">
                  <c:v>0.29513888888888923</c:v>
                </c:pt>
                <c:pt idx="74">
                  <c:v>0.29861111111111199</c:v>
                </c:pt>
                <c:pt idx="75">
                  <c:v>0.30208333333333398</c:v>
                </c:pt>
                <c:pt idx="76">
                  <c:v>0.30555555555555602</c:v>
                </c:pt>
                <c:pt idx="77">
                  <c:v>0.30902777777777851</c:v>
                </c:pt>
                <c:pt idx="78">
                  <c:v>0.31250000000000022</c:v>
                </c:pt>
                <c:pt idx="79">
                  <c:v>0.31597222222222338</c:v>
                </c:pt>
                <c:pt idx="80">
                  <c:v>0.31944444444444536</c:v>
                </c:pt>
                <c:pt idx="81">
                  <c:v>0.32291666666666752</c:v>
                </c:pt>
                <c:pt idx="82">
                  <c:v>0.32638888888888967</c:v>
                </c:pt>
                <c:pt idx="83">
                  <c:v>0.32986111111111222</c:v>
                </c:pt>
                <c:pt idx="84">
                  <c:v>0.33333333333333398</c:v>
                </c:pt>
                <c:pt idx="85">
                  <c:v>0.33680555555555636</c:v>
                </c:pt>
                <c:pt idx="86">
                  <c:v>0.34027777777777823</c:v>
                </c:pt>
                <c:pt idx="87">
                  <c:v>0.34375</c:v>
                </c:pt>
                <c:pt idx="88">
                  <c:v>0.34722222222222321</c:v>
                </c:pt>
                <c:pt idx="89">
                  <c:v>0.35069444444444497</c:v>
                </c:pt>
                <c:pt idx="90">
                  <c:v>0.35416666666666735</c:v>
                </c:pt>
                <c:pt idx="91">
                  <c:v>0.35763888888888923</c:v>
                </c:pt>
                <c:pt idx="92">
                  <c:v>0.36111111111111199</c:v>
                </c:pt>
                <c:pt idx="93">
                  <c:v>0.36458333333333398</c:v>
                </c:pt>
                <c:pt idx="94">
                  <c:v>0.36805555555555602</c:v>
                </c:pt>
                <c:pt idx="95">
                  <c:v>0.37152777777777851</c:v>
                </c:pt>
                <c:pt idx="96">
                  <c:v>0.37500000000000022</c:v>
                </c:pt>
                <c:pt idx="97">
                  <c:v>0.37847222222222338</c:v>
                </c:pt>
                <c:pt idx="98">
                  <c:v>0.38194444444444536</c:v>
                </c:pt>
                <c:pt idx="99">
                  <c:v>0.38541666666666752</c:v>
                </c:pt>
                <c:pt idx="100">
                  <c:v>0.38888888888888967</c:v>
                </c:pt>
                <c:pt idx="101">
                  <c:v>0.39236111111111222</c:v>
                </c:pt>
                <c:pt idx="102">
                  <c:v>0.39583333333333398</c:v>
                </c:pt>
                <c:pt idx="103">
                  <c:v>0.39930555555555636</c:v>
                </c:pt>
                <c:pt idx="104">
                  <c:v>0.40277777777777823</c:v>
                </c:pt>
                <c:pt idx="105">
                  <c:v>0.40625</c:v>
                </c:pt>
                <c:pt idx="106">
                  <c:v>0.40972222222222321</c:v>
                </c:pt>
                <c:pt idx="107">
                  <c:v>0.41319444444444497</c:v>
                </c:pt>
                <c:pt idx="108">
                  <c:v>0.41666666666666735</c:v>
                </c:pt>
                <c:pt idx="109">
                  <c:v>0.42013888888888923</c:v>
                </c:pt>
                <c:pt idx="110">
                  <c:v>0.42361111111111199</c:v>
                </c:pt>
                <c:pt idx="111">
                  <c:v>0.42708333333333398</c:v>
                </c:pt>
                <c:pt idx="112">
                  <c:v>0.43055555555555602</c:v>
                </c:pt>
                <c:pt idx="113">
                  <c:v>0.43402777777777851</c:v>
                </c:pt>
                <c:pt idx="114">
                  <c:v>0.43750000000000022</c:v>
                </c:pt>
                <c:pt idx="115">
                  <c:v>0.44097222222222321</c:v>
                </c:pt>
                <c:pt idx="116">
                  <c:v>0.44444444444444497</c:v>
                </c:pt>
                <c:pt idx="117">
                  <c:v>0.44791666666666735</c:v>
                </c:pt>
                <c:pt idx="118">
                  <c:v>0.45138888888888951</c:v>
                </c:pt>
                <c:pt idx="119">
                  <c:v>0.45486111111111199</c:v>
                </c:pt>
                <c:pt idx="120">
                  <c:v>0.45833333333333393</c:v>
                </c:pt>
                <c:pt idx="121">
                  <c:v>0.46180555555555602</c:v>
                </c:pt>
                <c:pt idx="122">
                  <c:v>0.46527777777777823</c:v>
                </c:pt>
                <c:pt idx="123">
                  <c:v>0.468750000000001</c:v>
                </c:pt>
                <c:pt idx="124">
                  <c:v>0.47222222222222321</c:v>
                </c:pt>
                <c:pt idx="125">
                  <c:v>0.47569444444444497</c:v>
                </c:pt>
                <c:pt idx="126">
                  <c:v>0.47916666666666735</c:v>
                </c:pt>
                <c:pt idx="127">
                  <c:v>0.48263888888888923</c:v>
                </c:pt>
                <c:pt idx="128">
                  <c:v>0.48611111111111199</c:v>
                </c:pt>
                <c:pt idx="129">
                  <c:v>0.48958333333333398</c:v>
                </c:pt>
                <c:pt idx="130">
                  <c:v>0.49305555555555602</c:v>
                </c:pt>
                <c:pt idx="131">
                  <c:v>0.49652777777777851</c:v>
                </c:pt>
                <c:pt idx="132">
                  <c:v>0.500000000000001</c:v>
                </c:pt>
                <c:pt idx="133">
                  <c:v>0.50347222222222243</c:v>
                </c:pt>
                <c:pt idx="134">
                  <c:v>0.50694444444444542</c:v>
                </c:pt>
                <c:pt idx="135">
                  <c:v>0.5104166666666663</c:v>
                </c:pt>
                <c:pt idx="136">
                  <c:v>0.51388888888888895</c:v>
                </c:pt>
                <c:pt idx="137">
                  <c:v>0.5173611111111116</c:v>
                </c:pt>
                <c:pt idx="138">
                  <c:v>0.52083333333333404</c:v>
                </c:pt>
                <c:pt idx="139">
                  <c:v>0.52430555555555602</c:v>
                </c:pt>
                <c:pt idx="140">
                  <c:v>0.52777777777777801</c:v>
                </c:pt>
                <c:pt idx="141">
                  <c:v>0.531250000000001</c:v>
                </c:pt>
                <c:pt idx="142">
                  <c:v>0.53472222222222299</c:v>
                </c:pt>
                <c:pt idx="143">
                  <c:v>0.53819444444444542</c:v>
                </c:pt>
                <c:pt idx="144">
                  <c:v>0.54166666666666696</c:v>
                </c:pt>
                <c:pt idx="145">
                  <c:v>0.54513888888888895</c:v>
                </c:pt>
                <c:pt idx="146">
                  <c:v>0.54861111111111205</c:v>
                </c:pt>
                <c:pt idx="147">
                  <c:v>0.55208333333333404</c:v>
                </c:pt>
                <c:pt idx="148">
                  <c:v>0.55555555555555602</c:v>
                </c:pt>
                <c:pt idx="149">
                  <c:v>0.55902777777777801</c:v>
                </c:pt>
                <c:pt idx="150">
                  <c:v>0.562500000000001</c:v>
                </c:pt>
                <c:pt idx="151">
                  <c:v>0.56597222222222299</c:v>
                </c:pt>
                <c:pt idx="152">
                  <c:v>0.56944444444444542</c:v>
                </c:pt>
                <c:pt idx="153">
                  <c:v>0.57291666666666696</c:v>
                </c:pt>
                <c:pt idx="154">
                  <c:v>0.57638888888888895</c:v>
                </c:pt>
                <c:pt idx="155">
                  <c:v>0.57986111111111205</c:v>
                </c:pt>
                <c:pt idx="156">
                  <c:v>0.58333333333333359</c:v>
                </c:pt>
                <c:pt idx="157">
                  <c:v>0.58680555555555602</c:v>
                </c:pt>
                <c:pt idx="158">
                  <c:v>0.59027777777777757</c:v>
                </c:pt>
                <c:pt idx="159">
                  <c:v>0.593750000000001</c:v>
                </c:pt>
                <c:pt idx="160">
                  <c:v>0.59722222222222243</c:v>
                </c:pt>
                <c:pt idx="161">
                  <c:v>0.60069444444444575</c:v>
                </c:pt>
                <c:pt idx="162">
                  <c:v>0.60416666666666696</c:v>
                </c:pt>
                <c:pt idx="163">
                  <c:v>0.60763888888888973</c:v>
                </c:pt>
                <c:pt idx="164">
                  <c:v>0.61111111111111205</c:v>
                </c:pt>
                <c:pt idx="165">
                  <c:v>0.61458333333333404</c:v>
                </c:pt>
                <c:pt idx="166">
                  <c:v>0.61805555555555658</c:v>
                </c:pt>
                <c:pt idx="167">
                  <c:v>0.62152777777777801</c:v>
                </c:pt>
                <c:pt idx="168">
                  <c:v>0.62500000000000144</c:v>
                </c:pt>
                <c:pt idx="169">
                  <c:v>0.62847222222222299</c:v>
                </c:pt>
                <c:pt idx="170">
                  <c:v>0.63194444444444575</c:v>
                </c:pt>
                <c:pt idx="171">
                  <c:v>0.63541666666666696</c:v>
                </c:pt>
                <c:pt idx="172">
                  <c:v>0.63888888888889073</c:v>
                </c:pt>
                <c:pt idx="173">
                  <c:v>0.64236111111111205</c:v>
                </c:pt>
                <c:pt idx="174">
                  <c:v>0.6458333333333347</c:v>
                </c:pt>
                <c:pt idx="175">
                  <c:v>0.64930555555555658</c:v>
                </c:pt>
                <c:pt idx="176">
                  <c:v>0.65277777777777846</c:v>
                </c:pt>
                <c:pt idx="177">
                  <c:v>0.65625000000000144</c:v>
                </c:pt>
                <c:pt idx="178">
                  <c:v>0.65972222222222343</c:v>
                </c:pt>
                <c:pt idx="179">
                  <c:v>0.66319444444444575</c:v>
                </c:pt>
                <c:pt idx="180">
                  <c:v>0.66666666666666741</c:v>
                </c:pt>
                <c:pt idx="181">
                  <c:v>0.67013888888889073</c:v>
                </c:pt>
                <c:pt idx="182">
                  <c:v>0.67361111111111271</c:v>
                </c:pt>
                <c:pt idx="183">
                  <c:v>0.6770833333333347</c:v>
                </c:pt>
                <c:pt idx="184">
                  <c:v>0.68055555555555602</c:v>
                </c:pt>
                <c:pt idx="185">
                  <c:v>0.68402777777777801</c:v>
                </c:pt>
                <c:pt idx="186">
                  <c:v>0.687500000000001</c:v>
                </c:pt>
                <c:pt idx="187">
                  <c:v>0.69097222222222299</c:v>
                </c:pt>
                <c:pt idx="188">
                  <c:v>0.69444444444444542</c:v>
                </c:pt>
                <c:pt idx="189">
                  <c:v>0.69791666666666696</c:v>
                </c:pt>
                <c:pt idx="190">
                  <c:v>0.70138888888888995</c:v>
                </c:pt>
                <c:pt idx="191">
                  <c:v>0.70486111111111205</c:v>
                </c:pt>
                <c:pt idx="192">
                  <c:v>0.70833333333333404</c:v>
                </c:pt>
                <c:pt idx="193">
                  <c:v>0.71180555555555658</c:v>
                </c:pt>
                <c:pt idx="194">
                  <c:v>0.71527777777777801</c:v>
                </c:pt>
                <c:pt idx="195">
                  <c:v>0.71875000000000144</c:v>
                </c:pt>
                <c:pt idx="196">
                  <c:v>0.72222222222222299</c:v>
                </c:pt>
                <c:pt idx="197">
                  <c:v>0.72569444444444575</c:v>
                </c:pt>
                <c:pt idx="198">
                  <c:v>0.72916666666666696</c:v>
                </c:pt>
                <c:pt idx="199">
                  <c:v>0.73263888888889073</c:v>
                </c:pt>
                <c:pt idx="200">
                  <c:v>0.73611111111111205</c:v>
                </c:pt>
                <c:pt idx="201">
                  <c:v>0.73958333333333404</c:v>
                </c:pt>
                <c:pt idx="202">
                  <c:v>0.74305555555555658</c:v>
                </c:pt>
                <c:pt idx="203">
                  <c:v>0.74652777777777801</c:v>
                </c:pt>
                <c:pt idx="204">
                  <c:v>0.75000000000000144</c:v>
                </c:pt>
                <c:pt idx="205">
                  <c:v>0.75347222222222299</c:v>
                </c:pt>
                <c:pt idx="206">
                  <c:v>0.75694444444444575</c:v>
                </c:pt>
                <c:pt idx="207">
                  <c:v>0.76041666666666696</c:v>
                </c:pt>
                <c:pt idx="208">
                  <c:v>0.76388888888889073</c:v>
                </c:pt>
                <c:pt idx="209">
                  <c:v>0.76736111111111205</c:v>
                </c:pt>
                <c:pt idx="210">
                  <c:v>0.7708333333333347</c:v>
                </c:pt>
                <c:pt idx="211">
                  <c:v>0.77430555555555658</c:v>
                </c:pt>
                <c:pt idx="212">
                  <c:v>0.77777777777777846</c:v>
                </c:pt>
                <c:pt idx="213">
                  <c:v>0.781250000000001</c:v>
                </c:pt>
                <c:pt idx="214">
                  <c:v>0.78472222222222299</c:v>
                </c:pt>
                <c:pt idx="215">
                  <c:v>0.78819444444444542</c:v>
                </c:pt>
                <c:pt idx="216">
                  <c:v>0.79166666666666696</c:v>
                </c:pt>
                <c:pt idx="217">
                  <c:v>0.79513888888888995</c:v>
                </c:pt>
                <c:pt idx="218">
                  <c:v>0.79861111111111205</c:v>
                </c:pt>
                <c:pt idx="219">
                  <c:v>0.80208333333333404</c:v>
                </c:pt>
                <c:pt idx="220">
                  <c:v>0.80555555555555602</c:v>
                </c:pt>
                <c:pt idx="221">
                  <c:v>0.80902777777777801</c:v>
                </c:pt>
                <c:pt idx="222">
                  <c:v>0.812500000000001</c:v>
                </c:pt>
                <c:pt idx="223">
                  <c:v>0.81597222222222299</c:v>
                </c:pt>
                <c:pt idx="224">
                  <c:v>0.81944444444444542</c:v>
                </c:pt>
                <c:pt idx="225">
                  <c:v>0.82291666666666696</c:v>
                </c:pt>
                <c:pt idx="226">
                  <c:v>0.82638888888888995</c:v>
                </c:pt>
                <c:pt idx="227">
                  <c:v>0.82986111111111205</c:v>
                </c:pt>
                <c:pt idx="228">
                  <c:v>0.83333333333333404</c:v>
                </c:pt>
                <c:pt idx="229">
                  <c:v>0.83680555555555658</c:v>
                </c:pt>
                <c:pt idx="230">
                  <c:v>0.84027777777777801</c:v>
                </c:pt>
                <c:pt idx="231">
                  <c:v>0.84375000000000144</c:v>
                </c:pt>
                <c:pt idx="232">
                  <c:v>0.84722222222222299</c:v>
                </c:pt>
                <c:pt idx="233">
                  <c:v>0.85069444444444575</c:v>
                </c:pt>
                <c:pt idx="234">
                  <c:v>0.85416666666666696</c:v>
                </c:pt>
                <c:pt idx="235">
                  <c:v>0.85763888888889073</c:v>
                </c:pt>
                <c:pt idx="236">
                  <c:v>0.86111111111111205</c:v>
                </c:pt>
                <c:pt idx="237">
                  <c:v>0.86458333333333404</c:v>
                </c:pt>
                <c:pt idx="238">
                  <c:v>0.86805555555555658</c:v>
                </c:pt>
                <c:pt idx="239">
                  <c:v>0.87152777777777801</c:v>
                </c:pt>
                <c:pt idx="240">
                  <c:v>0.87500000000000144</c:v>
                </c:pt>
                <c:pt idx="241">
                  <c:v>0.87847222222222299</c:v>
                </c:pt>
                <c:pt idx="242">
                  <c:v>0.88194444444444542</c:v>
                </c:pt>
                <c:pt idx="243">
                  <c:v>0.8854166666666663</c:v>
                </c:pt>
                <c:pt idx="244">
                  <c:v>0.88888888888888995</c:v>
                </c:pt>
                <c:pt idx="245">
                  <c:v>0.8923611111111116</c:v>
                </c:pt>
                <c:pt idx="246">
                  <c:v>0.89583333333333404</c:v>
                </c:pt>
                <c:pt idx="247">
                  <c:v>0.89930555555555602</c:v>
                </c:pt>
                <c:pt idx="248">
                  <c:v>0.90277777777777801</c:v>
                </c:pt>
                <c:pt idx="249">
                  <c:v>0.906250000000001</c:v>
                </c:pt>
                <c:pt idx="250">
                  <c:v>0.90972222222222299</c:v>
                </c:pt>
                <c:pt idx="251">
                  <c:v>0.91319444444444542</c:v>
                </c:pt>
                <c:pt idx="252">
                  <c:v>0.91666666666666696</c:v>
                </c:pt>
                <c:pt idx="253">
                  <c:v>0.92013888888888995</c:v>
                </c:pt>
                <c:pt idx="254">
                  <c:v>0.92361111111111205</c:v>
                </c:pt>
                <c:pt idx="255">
                  <c:v>0.92708333333333404</c:v>
                </c:pt>
                <c:pt idx="256">
                  <c:v>0.93055555555555602</c:v>
                </c:pt>
                <c:pt idx="257">
                  <c:v>0.93402777777777801</c:v>
                </c:pt>
                <c:pt idx="258">
                  <c:v>0.937500000000001</c:v>
                </c:pt>
                <c:pt idx="259">
                  <c:v>0.94097222222222299</c:v>
                </c:pt>
                <c:pt idx="260">
                  <c:v>0.94444444444444542</c:v>
                </c:pt>
                <c:pt idx="261">
                  <c:v>0.94791666666666696</c:v>
                </c:pt>
                <c:pt idx="262">
                  <c:v>0.95138888888888995</c:v>
                </c:pt>
                <c:pt idx="263">
                  <c:v>0.95486111111111205</c:v>
                </c:pt>
                <c:pt idx="264">
                  <c:v>0.95833333333333404</c:v>
                </c:pt>
                <c:pt idx="265">
                  <c:v>0.96180555555555658</c:v>
                </c:pt>
                <c:pt idx="266">
                  <c:v>0.96527777777777801</c:v>
                </c:pt>
                <c:pt idx="267">
                  <c:v>0.96875000000000144</c:v>
                </c:pt>
                <c:pt idx="268">
                  <c:v>0.97222222222222299</c:v>
                </c:pt>
                <c:pt idx="269">
                  <c:v>0.97569444444444575</c:v>
                </c:pt>
                <c:pt idx="270">
                  <c:v>0.97916666666666696</c:v>
                </c:pt>
                <c:pt idx="271">
                  <c:v>0.98263888888888995</c:v>
                </c:pt>
                <c:pt idx="272">
                  <c:v>0.9861111111111116</c:v>
                </c:pt>
                <c:pt idx="273">
                  <c:v>0.98958333333333359</c:v>
                </c:pt>
                <c:pt idx="274">
                  <c:v>0.99305555555555602</c:v>
                </c:pt>
                <c:pt idx="275">
                  <c:v>0.99652777777777757</c:v>
                </c:pt>
                <c:pt idx="276">
                  <c:v>1</c:v>
                </c:pt>
              </c:numCache>
            </c:numRef>
          </c:cat>
          <c:val>
            <c:numRef>
              <c:f>Data!$C$7:$C$283</c:f>
              <c:numCache>
                <c:formatCode>#,##0</c:formatCode>
                <c:ptCount val="277"/>
                <c:pt idx="0">
                  <c:v>2086</c:v>
                </c:pt>
                <c:pt idx="1">
                  <c:v>2074</c:v>
                </c:pt>
                <c:pt idx="2">
                  <c:v>2067</c:v>
                </c:pt>
                <c:pt idx="3">
                  <c:v>2059</c:v>
                </c:pt>
                <c:pt idx="4">
                  <c:v>2050</c:v>
                </c:pt>
                <c:pt idx="5">
                  <c:v>2041</c:v>
                </c:pt>
                <c:pt idx="6">
                  <c:v>2035</c:v>
                </c:pt>
                <c:pt idx="7">
                  <c:v>2026</c:v>
                </c:pt>
                <c:pt idx="8">
                  <c:v>2016</c:v>
                </c:pt>
                <c:pt idx="9">
                  <c:v>2009</c:v>
                </c:pt>
                <c:pt idx="10">
                  <c:v>2005</c:v>
                </c:pt>
                <c:pt idx="11">
                  <c:v>1996</c:v>
                </c:pt>
                <c:pt idx="12">
                  <c:v>1993</c:v>
                </c:pt>
                <c:pt idx="13">
                  <c:v>1983</c:v>
                </c:pt>
                <c:pt idx="14">
                  <c:v>1975</c:v>
                </c:pt>
                <c:pt idx="15">
                  <c:v>1970</c:v>
                </c:pt>
                <c:pt idx="16">
                  <c:v>1962</c:v>
                </c:pt>
                <c:pt idx="17">
                  <c:v>1954</c:v>
                </c:pt>
                <c:pt idx="18">
                  <c:v>1949</c:v>
                </c:pt>
                <c:pt idx="19">
                  <c:v>1944</c:v>
                </c:pt>
                <c:pt idx="20">
                  <c:v>1937</c:v>
                </c:pt>
                <c:pt idx="21">
                  <c:v>1933</c:v>
                </c:pt>
                <c:pt idx="22">
                  <c:v>1928</c:v>
                </c:pt>
                <c:pt idx="23">
                  <c:v>1920</c:v>
                </c:pt>
                <c:pt idx="24">
                  <c:v>1919</c:v>
                </c:pt>
                <c:pt idx="25">
                  <c:v>1913</c:v>
                </c:pt>
                <c:pt idx="26">
                  <c:v>1909</c:v>
                </c:pt>
                <c:pt idx="27">
                  <c:v>1904</c:v>
                </c:pt>
                <c:pt idx="28">
                  <c:v>1898</c:v>
                </c:pt>
                <c:pt idx="29">
                  <c:v>1892</c:v>
                </c:pt>
                <c:pt idx="30">
                  <c:v>1887</c:v>
                </c:pt>
                <c:pt idx="31">
                  <c:v>1885</c:v>
                </c:pt>
                <c:pt idx="32">
                  <c:v>1878</c:v>
                </c:pt>
                <c:pt idx="33">
                  <c:v>1872</c:v>
                </c:pt>
                <c:pt idx="34">
                  <c:v>1871</c:v>
                </c:pt>
                <c:pt idx="35">
                  <c:v>1868</c:v>
                </c:pt>
                <c:pt idx="36">
                  <c:v>1869</c:v>
                </c:pt>
                <c:pt idx="37">
                  <c:v>1869</c:v>
                </c:pt>
                <c:pt idx="38">
                  <c:v>1868</c:v>
                </c:pt>
                <c:pt idx="39">
                  <c:v>1864</c:v>
                </c:pt>
                <c:pt idx="40">
                  <c:v>1862</c:v>
                </c:pt>
                <c:pt idx="41">
                  <c:v>1857</c:v>
                </c:pt>
                <c:pt idx="42">
                  <c:v>1856</c:v>
                </c:pt>
                <c:pt idx="43">
                  <c:v>1855</c:v>
                </c:pt>
                <c:pt idx="44">
                  <c:v>1855</c:v>
                </c:pt>
                <c:pt idx="45">
                  <c:v>1858</c:v>
                </c:pt>
                <c:pt idx="46">
                  <c:v>1859</c:v>
                </c:pt>
                <c:pt idx="47">
                  <c:v>1861</c:v>
                </c:pt>
                <c:pt idx="48">
                  <c:v>1868</c:v>
                </c:pt>
                <c:pt idx="49">
                  <c:v>1875</c:v>
                </c:pt>
                <c:pt idx="50">
                  <c:v>1875</c:v>
                </c:pt>
                <c:pt idx="51">
                  <c:v>1875</c:v>
                </c:pt>
                <c:pt idx="52">
                  <c:v>1877</c:v>
                </c:pt>
                <c:pt idx="53">
                  <c:v>1880</c:v>
                </c:pt>
                <c:pt idx="54">
                  <c:v>1885</c:v>
                </c:pt>
                <c:pt idx="55">
                  <c:v>1890</c:v>
                </c:pt>
                <c:pt idx="56">
                  <c:v>1894</c:v>
                </c:pt>
                <c:pt idx="57">
                  <c:v>1897</c:v>
                </c:pt>
                <c:pt idx="58">
                  <c:v>1900</c:v>
                </c:pt>
                <c:pt idx="59">
                  <c:v>1903</c:v>
                </c:pt>
                <c:pt idx="60">
                  <c:v>1914</c:v>
                </c:pt>
                <c:pt idx="61">
                  <c:v>1923</c:v>
                </c:pt>
                <c:pt idx="62">
                  <c:v>1928</c:v>
                </c:pt>
                <c:pt idx="63">
                  <c:v>1933</c:v>
                </c:pt>
                <c:pt idx="64">
                  <c:v>1934</c:v>
                </c:pt>
                <c:pt idx="65">
                  <c:v>1939</c:v>
                </c:pt>
                <c:pt idx="66">
                  <c:v>1945</c:v>
                </c:pt>
                <c:pt idx="67">
                  <c:v>1957</c:v>
                </c:pt>
                <c:pt idx="68">
                  <c:v>1966</c:v>
                </c:pt>
                <c:pt idx="69">
                  <c:v>1971</c:v>
                </c:pt>
                <c:pt idx="70">
                  <c:v>1980</c:v>
                </c:pt>
                <c:pt idx="71">
                  <c:v>1992</c:v>
                </c:pt>
                <c:pt idx="72">
                  <c:v>2013</c:v>
                </c:pt>
                <c:pt idx="73">
                  <c:v>2031</c:v>
                </c:pt>
                <c:pt idx="74">
                  <c:v>2044</c:v>
                </c:pt>
                <c:pt idx="75">
                  <c:v>2057</c:v>
                </c:pt>
                <c:pt idx="76">
                  <c:v>2072</c:v>
                </c:pt>
                <c:pt idx="77">
                  <c:v>2085</c:v>
                </c:pt>
                <c:pt idx="78">
                  <c:v>2111</c:v>
                </c:pt>
                <c:pt idx="79">
                  <c:v>2111</c:v>
                </c:pt>
                <c:pt idx="80">
                  <c:v>2128</c:v>
                </c:pt>
                <c:pt idx="81">
                  <c:v>2133</c:v>
                </c:pt>
                <c:pt idx="82">
                  <c:v>2138</c:v>
                </c:pt>
                <c:pt idx="83">
                  <c:v>2146</c:v>
                </c:pt>
                <c:pt idx="84">
                  <c:v>2161</c:v>
                </c:pt>
                <c:pt idx="85">
                  <c:v>2175</c:v>
                </c:pt>
                <c:pt idx="86">
                  <c:v>2185</c:v>
                </c:pt>
                <c:pt idx="87">
                  <c:v>2199</c:v>
                </c:pt>
                <c:pt idx="88">
                  <c:v>2211</c:v>
                </c:pt>
                <c:pt idx="89">
                  <c:v>2218</c:v>
                </c:pt>
                <c:pt idx="90">
                  <c:v>2228</c:v>
                </c:pt>
                <c:pt idx="91">
                  <c:v>2245</c:v>
                </c:pt>
                <c:pt idx="92">
                  <c:v>2259</c:v>
                </c:pt>
                <c:pt idx="93">
                  <c:v>2264</c:v>
                </c:pt>
                <c:pt idx="94">
                  <c:v>2273</c:v>
                </c:pt>
                <c:pt idx="95">
                  <c:v>2292</c:v>
                </c:pt>
                <c:pt idx="96">
                  <c:v>2305</c:v>
                </c:pt>
                <c:pt idx="97">
                  <c:v>2315</c:v>
                </c:pt>
                <c:pt idx="98">
                  <c:v>2329</c:v>
                </c:pt>
                <c:pt idx="99">
                  <c:v>2339</c:v>
                </c:pt>
                <c:pt idx="100">
                  <c:v>2347</c:v>
                </c:pt>
                <c:pt idx="101">
                  <c:v>2356</c:v>
                </c:pt>
                <c:pt idx="102">
                  <c:v>2364</c:v>
                </c:pt>
                <c:pt idx="103">
                  <c:v>2373</c:v>
                </c:pt>
                <c:pt idx="104">
                  <c:v>2382</c:v>
                </c:pt>
                <c:pt idx="105">
                  <c:v>2390</c:v>
                </c:pt>
                <c:pt idx="106">
                  <c:v>2398</c:v>
                </c:pt>
                <c:pt idx="107">
                  <c:v>2404</c:v>
                </c:pt>
                <c:pt idx="108">
                  <c:v>2415</c:v>
                </c:pt>
                <c:pt idx="109">
                  <c:v>2426</c:v>
                </c:pt>
                <c:pt idx="110">
                  <c:v>2436</c:v>
                </c:pt>
                <c:pt idx="111">
                  <c:v>2451</c:v>
                </c:pt>
                <c:pt idx="112">
                  <c:v>2459</c:v>
                </c:pt>
                <c:pt idx="113">
                  <c:v>2469</c:v>
                </c:pt>
                <c:pt idx="114">
                  <c:v>2478</c:v>
                </c:pt>
                <c:pt idx="115">
                  <c:v>2485</c:v>
                </c:pt>
                <c:pt idx="116">
                  <c:v>2502</c:v>
                </c:pt>
                <c:pt idx="117">
                  <c:v>2513</c:v>
                </c:pt>
                <c:pt idx="118">
                  <c:v>2520</c:v>
                </c:pt>
                <c:pt idx="119">
                  <c:v>2529</c:v>
                </c:pt>
                <c:pt idx="120">
                  <c:v>2538</c:v>
                </c:pt>
                <c:pt idx="121">
                  <c:v>2541</c:v>
                </c:pt>
                <c:pt idx="122">
                  <c:v>2557</c:v>
                </c:pt>
                <c:pt idx="123">
                  <c:v>2565</c:v>
                </c:pt>
                <c:pt idx="124">
                  <c:v>2577</c:v>
                </c:pt>
                <c:pt idx="125">
                  <c:v>2588</c:v>
                </c:pt>
                <c:pt idx="126">
                  <c:v>2595</c:v>
                </c:pt>
                <c:pt idx="127">
                  <c:v>2602</c:v>
                </c:pt>
                <c:pt idx="128">
                  <c:v>2607</c:v>
                </c:pt>
                <c:pt idx="129">
                  <c:v>2614</c:v>
                </c:pt>
                <c:pt idx="130">
                  <c:v>2621</c:v>
                </c:pt>
                <c:pt idx="131">
                  <c:v>2629</c:v>
                </c:pt>
                <c:pt idx="132">
                  <c:v>2638</c:v>
                </c:pt>
                <c:pt idx="133">
                  <c:v>2644</c:v>
                </c:pt>
                <c:pt idx="134">
                  <c:v>2650</c:v>
                </c:pt>
                <c:pt idx="135">
                  <c:v>2658</c:v>
                </c:pt>
                <c:pt idx="136">
                  <c:v>2666</c:v>
                </c:pt>
                <c:pt idx="137">
                  <c:v>2673</c:v>
                </c:pt>
                <c:pt idx="138">
                  <c:v>2686</c:v>
                </c:pt>
                <c:pt idx="139">
                  <c:v>2692</c:v>
                </c:pt>
                <c:pt idx="140">
                  <c:v>2698</c:v>
                </c:pt>
                <c:pt idx="141">
                  <c:v>2701</c:v>
                </c:pt>
                <c:pt idx="142">
                  <c:v>2708</c:v>
                </c:pt>
                <c:pt idx="143">
                  <c:v>2715</c:v>
                </c:pt>
                <c:pt idx="144">
                  <c:v>2726</c:v>
                </c:pt>
                <c:pt idx="145">
                  <c:v>2735</c:v>
                </c:pt>
                <c:pt idx="146">
                  <c:v>2742</c:v>
                </c:pt>
                <c:pt idx="147">
                  <c:v>2752</c:v>
                </c:pt>
                <c:pt idx="148">
                  <c:v>2760</c:v>
                </c:pt>
                <c:pt idx="149">
                  <c:v>2769</c:v>
                </c:pt>
                <c:pt idx="150">
                  <c:v>2776</c:v>
                </c:pt>
                <c:pt idx="151">
                  <c:v>2784</c:v>
                </c:pt>
                <c:pt idx="152">
                  <c:v>2792</c:v>
                </c:pt>
                <c:pt idx="153">
                  <c:v>2794</c:v>
                </c:pt>
                <c:pt idx="154">
                  <c:v>2800</c:v>
                </c:pt>
                <c:pt idx="155">
                  <c:v>2811</c:v>
                </c:pt>
                <c:pt idx="156">
                  <c:v>2821</c:v>
                </c:pt>
                <c:pt idx="157">
                  <c:v>2825</c:v>
                </c:pt>
                <c:pt idx="158">
                  <c:v>2834</c:v>
                </c:pt>
                <c:pt idx="159">
                  <c:v>2843</c:v>
                </c:pt>
                <c:pt idx="160">
                  <c:v>2856</c:v>
                </c:pt>
                <c:pt idx="161">
                  <c:v>2863</c:v>
                </c:pt>
                <c:pt idx="162">
                  <c:v>2868</c:v>
                </c:pt>
                <c:pt idx="163">
                  <c:v>2872</c:v>
                </c:pt>
                <c:pt idx="164">
                  <c:v>2874</c:v>
                </c:pt>
                <c:pt idx="165">
                  <c:v>2877</c:v>
                </c:pt>
                <c:pt idx="166">
                  <c:v>2879</c:v>
                </c:pt>
                <c:pt idx="167">
                  <c:v>2876</c:v>
                </c:pt>
                <c:pt idx="168">
                  <c:v>2860</c:v>
                </c:pt>
                <c:pt idx="169">
                  <c:v>2861</c:v>
                </c:pt>
                <c:pt idx="170">
                  <c:v>2867</c:v>
                </c:pt>
                <c:pt idx="171">
                  <c:v>2872</c:v>
                </c:pt>
                <c:pt idx="172">
                  <c:v>2878</c:v>
                </c:pt>
                <c:pt idx="173">
                  <c:v>2879</c:v>
                </c:pt>
                <c:pt idx="174">
                  <c:v>2863</c:v>
                </c:pt>
                <c:pt idx="175">
                  <c:v>2820</c:v>
                </c:pt>
                <c:pt idx="176">
                  <c:v>2816</c:v>
                </c:pt>
                <c:pt idx="177">
                  <c:v>2814</c:v>
                </c:pt>
                <c:pt idx="178">
                  <c:v>2803</c:v>
                </c:pt>
                <c:pt idx="179">
                  <c:v>2800</c:v>
                </c:pt>
                <c:pt idx="180">
                  <c:v>2772</c:v>
                </c:pt>
                <c:pt idx="181">
                  <c:v>2726</c:v>
                </c:pt>
                <c:pt idx="182">
                  <c:v>2704</c:v>
                </c:pt>
                <c:pt idx="183">
                  <c:v>2703</c:v>
                </c:pt>
                <c:pt idx="184">
                  <c:v>2708</c:v>
                </c:pt>
                <c:pt idx="185">
                  <c:v>2716</c:v>
                </c:pt>
                <c:pt idx="186">
                  <c:v>2718</c:v>
                </c:pt>
                <c:pt idx="187">
                  <c:v>2716</c:v>
                </c:pt>
                <c:pt idx="188">
                  <c:v>2719</c:v>
                </c:pt>
                <c:pt idx="189">
                  <c:v>2726</c:v>
                </c:pt>
                <c:pt idx="190">
                  <c:v>2723</c:v>
                </c:pt>
                <c:pt idx="191">
                  <c:v>2728</c:v>
                </c:pt>
                <c:pt idx="192">
                  <c:v>2726</c:v>
                </c:pt>
                <c:pt idx="193">
                  <c:v>2723</c:v>
                </c:pt>
                <c:pt idx="194">
                  <c:v>2721</c:v>
                </c:pt>
                <c:pt idx="195">
                  <c:v>2724</c:v>
                </c:pt>
                <c:pt idx="196">
                  <c:v>2728</c:v>
                </c:pt>
                <c:pt idx="197">
                  <c:v>2731</c:v>
                </c:pt>
                <c:pt idx="198">
                  <c:v>2732</c:v>
                </c:pt>
                <c:pt idx="199">
                  <c:v>2734</c:v>
                </c:pt>
                <c:pt idx="200">
                  <c:v>2736</c:v>
                </c:pt>
                <c:pt idx="201">
                  <c:v>2745</c:v>
                </c:pt>
                <c:pt idx="202">
                  <c:v>2751</c:v>
                </c:pt>
                <c:pt idx="203">
                  <c:v>2755</c:v>
                </c:pt>
                <c:pt idx="204">
                  <c:v>2752</c:v>
                </c:pt>
                <c:pt idx="205">
                  <c:v>2748</c:v>
                </c:pt>
                <c:pt idx="206">
                  <c:v>2750</c:v>
                </c:pt>
                <c:pt idx="207">
                  <c:v>2752</c:v>
                </c:pt>
                <c:pt idx="208">
                  <c:v>2755</c:v>
                </c:pt>
                <c:pt idx="209">
                  <c:v>2758</c:v>
                </c:pt>
                <c:pt idx="210">
                  <c:v>2758</c:v>
                </c:pt>
                <c:pt idx="211">
                  <c:v>2752</c:v>
                </c:pt>
                <c:pt idx="212">
                  <c:v>2749</c:v>
                </c:pt>
                <c:pt idx="213">
                  <c:v>2747</c:v>
                </c:pt>
                <c:pt idx="214">
                  <c:v>2745</c:v>
                </c:pt>
                <c:pt idx="215">
                  <c:v>2743</c:v>
                </c:pt>
                <c:pt idx="216">
                  <c:v>2753</c:v>
                </c:pt>
                <c:pt idx="217">
                  <c:v>2766</c:v>
                </c:pt>
                <c:pt idx="218">
                  <c:v>2775</c:v>
                </c:pt>
                <c:pt idx="219">
                  <c:v>2781</c:v>
                </c:pt>
                <c:pt idx="220">
                  <c:v>2778</c:v>
                </c:pt>
                <c:pt idx="221">
                  <c:v>2779</c:v>
                </c:pt>
                <c:pt idx="222">
                  <c:v>2778</c:v>
                </c:pt>
                <c:pt idx="223">
                  <c:v>2799</c:v>
                </c:pt>
                <c:pt idx="224">
                  <c:v>2811</c:v>
                </c:pt>
                <c:pt idx="225">
                  <c:v>2812</c:v>
                </c:pt>
                <c:pt idx="226">
                  <c:v>2817</c:v>
                </c:pt>
                <c:pt idx="227">
                  <c:v>2816</c:v>
                </c:pt>
                <c:pt idx="228">
                  <c:v>2824</c:v>
                </c:pt>
                <c:pt idx="229">
                  <c:v>2848</c:v>
                </c:pt>
                <c:pt idx="230">
                  <c:v>2875</c:v>
                </c:pt>
                <c:pt idx="231">
                  <c:v>2886</c:v>
                </c:pt>
                <c:pt idx="232">
                  <c:v>2886</c:v>
                </c:pt>
                <c:pt idx="233">
                  <c:v>2882</c:v>
                </c:pt>
                <c:pt idx="234">
                  <c:v>2880</c:v>
                </c:pt>
                <c:pt idx="235">
                  <c:v>2879</c:v>
                </c:pt>
                <c:pt idx="236">
                  <c:v>2873</c:v>
                </c:pt>
                <c:pt idx="237">
                  <c:v>2863</c:v>
                </c:pt>
                <c:pt idx="238">
                  <c:v>2854</c:v>
                </c:pt>
                <c:pt idx="239">
                  <c:v>2846</c:v>
                </c:pt>
                <c:pt idx="240">
                  <c:v>2838</c:v>
                </c:pt>
                <c:pt idx="241">
                  <c:v>2835</c:v>
                </c:pt>
                <c:pt idx="242">
                  <c:v>2835</c:v>
                </c:pt>
                <c:pt idx="243">
                  <c:v>2833</c:v>
                </c:pt>
                <c:pt idx="244">
                  <c:v>2829</c:v>
                </c:pt>
                <c:pt idx="245">
                  <c:v>2825</c:v>
                </c:pt>
                <c:pt idx="246">
                  <c:v>2826</c:v>
                </c:pt>
                <c:pt idx="247">
                  <c:v>2825</c:v>
                </c:pt>
                <c:pt idx="248">
                  <c:v>2826</c:v>
                </c:pt>
                <c:pt idx="249">
                  <c:v>2826</c:v>
                </c:pt>
                <c:pt idx="250">
                  <c:v>2823</c:v>
                </c:pt>
                <c:pt idx="251">
                  <c:v>2814</c:v>
                </c:pt>
                <c:pt idx="252">
                  <c:v>2795</c:v>
                </c:pt>
                <c:pt idx="253">
                  <c:v>2780</c:v>
                </c:pt>
                <c:pt idx="254">
                  <c:v>2763</c:v>
                </c:pt>
                <c:pt idx="255">
                  <c:v>2749</c:v>
                </c:pt>
                <c:pt idx="256">
                  <c:v>2736</c:v>
                </c:pt>
                <c:pt idx="257">
                  <c:v>2722</c:v>
                </c:pt>
                <c:pt idx="258">
                  <c:v>2701</c:v>
                </c:pt>
                <c:pt idx="259">
                  <c:v>2681</c:v>
                </c:pt>
                <c:pt idx="260">
                  <c:v>2662</c:v>
                </c:pt>
                <c:pt idx="261">
                  <c:v>2652</c:v>
                </c:pt>
                <c:pt idx="262">
                  <c:v>2633</c:v>
                </c:pt>
                <c:pt idx="263">
                  <c:v>2608</c:v>
                </c:pt>
                <c:pt idx="264">
                  <c:v>2590</c:v>
                </c:pt>
                <c:pt idx="265">
                  <c:v>2568</c:v>
                </c:pt>
                <c:pt idx="266">
                  <c:v>2549</c:v>
                </c:pt>
                <c:pt idx="267">
                  <c:v>2529</c:v>
                </c:pt>
                <c:pt idx="268">
                  <c:v>2512</c:v>
                </c:pt>
                <c:pt idx="269">
                  <c:v>2491</c:v>
                </c:pt>
                <c:pt idx="270">
                  <c:v>2469</c:v>
                </c:pt>
                <c:pt idx="271">
                  <c:v>2450</c:v>
                </c:pt>
                <c:pt idx="272">
                  <c:v>2433</c:v>
                </c:pt>
                <c:pt idx="273">
                  <c:v>2425</c:v>
                </c:pt>
                <c:pt idx="274">
                  <c:v>2403</c:v>
                </c:pt>
                <c:pt idx="275">
                  <c:v>2387</c:v>
                </c:pt>
                <c:pt idx="276">
                  <c:v>2371</c:v>
                </c:pt>
              </c:numCache>
            </c:numRef>
          </c:val>
        </c:ser>
        <c:ser>
          <c:idx val="1"/>
          <c:order val="1"/>
          <c:tx>
            <c:v>W/O DR</c:v>
          </c:tx>
          <c:marker>
            <c:symbol val="none"/>
          </c:marker>
          <c:cat>
            <c:numRef>
              <c:f>Data!$A$7:$A$283</c:f>
              <c:numCache>
                <c:formatCode>h:mm</c:formatCode>
                <c:ptCount val="277"/>
                <c:pt idx="0">
                  <c:v>4.1666666666666664E-2</c:v>
                </c:pt>
                <c:pt idx="1">
                  <c:v>4.5138888888888888E-2</c:v>
                </c:pt>
                <c:pt idx="2">
                  <c:v>4.8611111111111112E-2</c:v>
                </c:pt>
                <c:pt idx="3">
                  <c:v>5.2083333333333419E-2</c:v>
                </c:pt>
                <c:pt idx="4">
                  <c:v>5.5555555555555559E-2</c:v>
                </c:pt>
                <c:pt idx="5">
                  <c:v>5.9027777777777804E-2</c:v>
                </c:pt>
                <c:pt idx="6">
                  <c:v>6.25E-2</c:v>
                </c:pt>
                <c:pt idx="7">
                  <c:v>6.5972222222222349E-2</c:v>
                </c:pt>
                <c:pt idx="8">
                  <c:v>6.9444444444444503E-2</c:v>
                </c:pt>
                <c:pt idx="9">
                  <c:v>7.2916666666666755E-2</c:v>
                </c:pt>
                <c:pt idx="10">
                  <c:v>7.6388888888888895E-2</c:v>
                </c:pt>
                <c:pt idx="11">
                  <c:v>7.9861111111111299E-2</c:v>
                </c:pt>
                <c:pt idx="12">
                  <c:v>8.3333333333333398E-2</c:v>
                </c:pt>
                <c:pt idx="13">
                  <c:v>8.6805555555555594E-2</c:v>
                </c:pt>
                <c:pt idx="14">
                  <c:v>9.0277777777777748E-2</c:v>
                </c:pt>
                <c:pt idx="15">
                  <c:v>9.3750000000000222E-2</c:v>
                </c:pt>
                <c:pt idx="16">
                  <c:v>9.7222222222222293E-2</c:v>
                </c:pt>
                <c:pt idx="17">
                  <c:v>0.10069444444444407</c:v>
                </c:pt>
                <c:pt idx="18">
                  <c:v>0.10416666666666707</c:v>
                </c:pt>
                <c:pt idx="19">
                  <c:v>0.1076388888888891</c:v>
                </c:pt>
                <c:pt idx="20">
                  <c:v>0.11111111111111099</c:v>
                </c:pt>
                <c:pt idx="21">
                  <c:v>0.114583333333333</c:v>
                </c:pt>
                <c:pt idx="22">
                  <c:v>0.11805555555555602</c:v>
                </c:pt>
                <c:pt idx="23">
                  <c:v>0.12152777777777805</c:v>
                </c:pt>
                <c:pt idx="24">
                  <c:v>0.125</c:v>
                </c:pt>
                <c:pt idx="25">
                  <c:v>0.12847222222222199</c:v>
                </c:pt>
                <c:pt idx="26">
                  <c:v>0.13194444444444425</c:v>
                </c:pt>
                <c:pt idx="27">
                  <c:v>0.13541666666666699</c:v>
                </c:pt>
                <c:pt idx="28">
                  <c:v>0.13888888888888901</c:v>
                </c:pt>
                <c:pt idx="29">
                  <c:v>0.14236111111111099</c:v>
                </c:pt>
                <c:pt idx="30">
                  <c:v>0.14583333333333412</c:v>
                </c:pt>
                <c:pt idx="31">
                  <c:v>0.149305555555556</c:v>
                </c:pt>
                <c:pt idx="32">
                  <c:v>0.15277777777777801</c:v>
                </c:pt>
                <c:pt idx="33">
                  <c:v>0.15625000000000011</c:v>
                </c:pt>
                <c:pt idx="34">
                  <c:v>0.15972222222222313</c:v>
                </c:pt>
                <c:pt idx="35">
                  <c:v>0.16319444444444511</c:v>
                </c:pt>
                <c:pt idx="36">
                  <c:v>0.16666666666666688</c:v>
                </c:pt>
                <c:pt idx="37">
                  <c:v>0.17013888888888901</c:v>
                </c:pt>
                <c:pt idx="38">
                  <c:v>0.17361111111111199</c:v>
                </c:pt>
                <c:pt idx="39">
                  <c:v>0.17708333333333412</c:v>
                </c:pt>
                <c:pt idx="40">
                  <c:v>0.180555555555556</c:v>
                </c:pt>
                <c:pt idx="41">
                  <c:v>0.18402777777777801</c:v>
                </c:pt>
                <c:pt idx="42">
                  <c:v>0.18750000000000011</c:v>
                </c:pt>
                <c:pt idx="43">
                  <c:v>0.19097222222222299</c:v>
                </c:pt>
                <c:pt idx="44">
                  <c:v>0.19444444444444525</c:v>
                </c:pt>
                <c:pt idx="45">
                  <c:v>0.19791666666666699</c:v>
                </c:pt>
                <c:pt idx="46">
                  <c:v>0.20138888888888901</c:v>
                </c:pt>
                <c:pt idx="47">
                  <c:v>0.20486111111111199</c:v>
                </c:pt>
                <c:pt idx="48">
                  <c:v>0.20833333333333412</c:v>
                </c:pt>
                <c:pt idx="49">
                  <c:v>0.211805555555556</c:v>
                </c:pt>
                <c:pt idx="50">
                  <c:v>0.21527777777777801</c:v>
                </c:pt>
                <c:pt idx="51">
                  <c:v>0.21875000000000011</c:v>
                </c:pt>
                <c:pt idx="52">
                  <c:v>0.22222222222222299</c:v>
                </c:pt>
                <c:pt idx="53">
                  <c:v>0.22569444444444511</c:v>
                </c:pt>
                <c:pt idx="54">
                  <c:v>0.22916666666666688</c:v>
                </c:pt>
                <c:pt idx="55">
                  <c:v>0.23263888888888901</c:v>
                </c:pt>
                <c:pt idx="56">
                  <c:v>0.23611111111111199</c:v>
                </c:pt>
                <c:pt idx="57">
                  <c:v>0.23958333333333412</c:v>
                </c:pt>
                <c:pt idx="58">
                  <c:v>0.243055555555556</c:v>
                </c:pt>
                <c:pt idx="59">
                  <c:v>0.24652777777777801</c:v>
                </c:pt>
                <c:pt idx="60">
                  <c:v>0.25</c:v>
                </c:pt>
                <c:pt idx="61">
                  <c:v>0.25347222222222321</c:v>
                </c:pt>
                <c:pt idx="62">
                  <c:v>0.25694444444444497</c:v>
                </c:pt>
                <c:pt idx="63">
                  <c:v>0.26041666666666735</c:v>
                </c:pt>
                <c:pt idx="64">
                  <c:v>0.26388888888888951</c:v>
                </c:pt>
                <c:pt idx="65">
                  <c:v>0.26736111111111199</c:v>
                </c:pt>
                <c:pt idx="66">
                  <c:v>0.27083333333333393</c:v>
                </c:pt>
                <c:pt idx="67">
                  <c:v>0.27430555555555602</c:v>
                </c:pt>
                <c:pt idx="68">
                  <c:v>0.27777777777777823</c:v>
                </c:pt>
                <c:pt idx="69">
                  <c:v>0.28125</c:v>
                </c:pt>
                <c:pt idx="70">
                  <c:v>0.28472222222222321</c:v>
                </c:pt>
                <c:pt idx="71">
                  <c:v>0.28819444444444497</c:v>
                </c:pt>
                <c:pt idx="72">
                  <c:v>0.29166666666666735</c:v>
                </c:pt>
                <c:pt idx="73">
                  <c:v>0.29513888888888923</c:v>
                </c:pt>
                <c:pt idx="74">
                  <c:v>0.29861111111111199</c:v>
                </c:pt>
                <c:pt idx="75">
                  <c:v>0.30208333333333398</c:v>
                </c:pt>
                <c:pt idx="76">
                  <c:v>0.30555555555555602</c:v>
                </c:pt>
                <c:pt idx="77">
                  <c:v>0.30902777777777851</c:v>
                </c:pt>
                <c:pt idx="78">
                  <c:v>0.31250000000000022</c:v>
                </c:pt>
                <c:pt idx="79">
                  <c:v>0.31597222222222338</c:v>
                </c:pt>
                <c:pt idx="80">
                  <c:v>0.31944444444444536</c:v>
                </c:pt>
                <c:pt idx="81">
                  <c:v>0.32291666666666752</c:v>
                </c:pt>
                <c:pt idx="82">
                  <c:v>0.32638888888888967</c:v>
                </c:pt>
                <c:pt idx="83">
                  <c:v>0.32986111111111222</c:v>
                </c:pt>
                <c:pt idx="84">
                  <c:v>0.33333333333333398</c:v>
                </c:pt>
                <c:pt idx="85">
                  <c:v>0.33680555555555636</c:v>
                </c:pt>
                <c:pt idx="86">
                  <c:v>0.34027777777777823</c:v>
                </c:pt>
                <c:pt idx="87">
                  <c:v>0.34375</c:v>
                </c:pt>
                <c:pt idx="88">
                  <c:v>0.34722222222222321</c:v>
                </c:pt>
                <c:pt idx="89">
                  <c:v>0.35069444444444497</c:v>
                </c:pt>
                <c:pt idx="90">
                  <c:v>0.35416666666666735</c:v>
                </c:pt>
                <c:pt idx="91">
                  <c:v>0.35763888888888923</c:v>
                </c:pt>
                <c:pt idx="92">
                  <c:v>0.36111111111111199</c:v>
                </c:pt>
                <c:pt idx="93">
                  <c:v>0.36458333333333398</c:v>
                </c:pt>
                <c:pt idx="94">
                  <c:v>0.36805555555555602</c:v>
                </c:pt>
                <c:pt idx="95">
                  <c:v>0.37152777777777851</c:v>
                </c:pt>
                <c:pt idx="96">
                  <c:v>0.37500000000000022</c:v>
                </c:pt>
                <c:pt idx="97">
                  <c:v>0.37847222222222338</c:v>
                </c:pt>
                <c:pt idx="98">
                  <c:v>0.38194444444444536</c:v>
                </c:pt>
                <c:pt idx="99">
                  <c:v>0.38541666666666752</c:v>
                </c:pt>
                <c:pt idx="100">
                  <c:v>0.38888888888888967</c:v>
                </c:pt>
                <c:pt idx="101">
                  <c:v>0.39236111111111222</c:v>
                </c:pt>
                <c:pt idx="102">
                  <c:v>0.39583333333333398</c:v>
                </c:pt>
                <c:pt idx="103">
                  <c:v>0.39930555555555636</c:v>
                </c:pt>
                <c:pt idx="104">
                  <c:v>0.40277777777777823</c:v>
                </c:pt>
                <c:pt idx="105">
                  <c:v>0.40625</c:v>
                </c:pt>
                <c:pt idx="106">
                  <c:v>0.40972222222222321</c:v>
                </c:pt>
                <c:pt idx="107">
                  <c:v>0.41319444444444497</c:v>
                </c:pt>
                <c:pt idx="108">
                  <c:v>0.41666666666666735</c:v>
                </c:pt>
                <c:pt idx="109">
                  <c:v>0.42013888888888923</c:v>
                </c:pt>
                <c:pt idx="110">
                  <c:v>0.42361111111111199</c:v>
                </c:pt>
                <c:pt idx="111">
                  <c:v>0.42708333333333398</c:v>
                </c:pt>
                <c:pt idx="112">
                  <c:v>0.43055555555555602</c:v>
                </c:pt>
                <c:pt idx="113">
                  <c:v>0.43402777777777851</c:v>
                </c:pt>
                <c:pt idx="114">
                  <c:v>0.43750000000000022</c:v>
                </c:pt>
                <c:pt idx="115">
                  <c:v>0.44097222222222321</c:v>
                </c:pt>
                <c:pt idx="116">
                  <c:v>0.44444444444444497</c:v>
                </c:pt>
                <c:pt idx="117">
                  <c:v>0.44791666666666735</c:v>
                </c:pt>
                <c:pt idx="118">
                  <c:v>0.45138888888888951</c:v>
                </c:pt>
                <c:pt idx="119">
                  <c:v>0.45486111111111199</c:v>
                </c:pt>
                <c:pt idx="120">
                  <c:v>0.45833333333333393</c:v>
                </c:pt>
                <c:pt idx="121">
                  <c:v>0.46180555555555602</c:v>
                </c:pt>
                <c:pt idx="122">
                  <c:v>0.46527777777777823</c:v>
                </c:pt>
                <c:pt idx="123">
                  <c:v>0.468750000000001</c:v>
                </c:pt>
                <c:pt idx="124">
                  <c:v>0.47222222222222321</c:v>
                </c:pt>
                <c:pt idx="125">
                  <c:v>0.47569444444444497</c:v>
                </c:pt>
                <c:pt idx="126">
                  <c:v>0.47916666666666735</c:v>
                </c:pt>
                <c:pt idx="127">
                  <c:v>0.48263888888888923</c:v>
                </c:pt>
                <c:pt idx="128">
                  <c:v>0.48611111111111199</c:v>
                </c:pt>
                <c:pt idx="129">
                  <c:v>0.48958333333333398</c:v>
                </c:pt>
                <c:pt idx="130">
                  <c:v>0.49305555555555602</c:v>
                </c:pt>
                <c:pt idx="131">
                  <c:v>0.49652777777777851</c:v>
                </c:pt>
                <c:pt idx="132">
                  <c:v>0.500000000000001</c:v>
                </c:pt>
                <c:pt idx="133">
                  <c:v>0.50347222222222243</c:v>
                </c:pt>
                <c:pt idx="134">
                  <c:v>0.50694444444444542</c:v>
                </c:pt>
                <c:pt idx="135">
                  <c:v>0.5104166666666663</c:v>
                </c:pt>
                <c:pt idx="136">
                  <c:v>0.51388888888888895</c:v>
                </c:pt>
                <c:pt idx="137">
                  <c:v>0.5173611111111116</c:v>
                </c:pt>
                <c:pt idx="138">
                  <c:v>0.52083333333333404</c:v>
                </c:pt>
                <c:pt idx="139">
                  <c:v>0.52430555555555602</c:v>
                </c:pt>
                <c:pt idx="140">
                  <c:v>0.52777777777777801</c:v>
                </c:pt>
                <c:pt idx="141">
                  <c:v>0.531250000000001</c:v>
                </c:pt>
                <c:pt idx="142">
                  <c:v>0.53472222222222299</c:v>
                </c:pt>
                <c:pt idx="143">
                  <c:v>0.53819444444444542</c:v>
                </c:pt>
                <c:pt idx="144">
                  <c:v>0.54166666666666696</c:v>
                </c:pt>
                <c:pt idx="145">
                  <c:v>0.54513888888888895</c:v>
                </c:pt>
                <c:pt idx="146">
                  <c:v>0.54861111111111205</c:v>
                </c:pt>
                <c:pt idx="147">
                  <c:v>0.55208333333333404</c:v>
                </c:pt>
                <c:pt idx="148">
                  <c:v>0.55555555555555602</c:v>
                </c:pt>
                <c:pt idx="149">
                  <c:v>0.55902777777777801</c:v>
                </c:pt>
                <c:pt idx="150">
                  <c:v>0.562500000000001</c:v>
                </c:pt>
                <c:pt idx="151">
                  <c:v>0.56597222222222299</c:v>
                </c:pt>
                <c:pt idx="152">
                  <c:v>0.56944444444444542</c:v>
                </c:pt>
                <c:pt idx="153">
                  <c:v>0.57291666666666696</c:v>
                </c:pt>
                <c:pt idx="154">
                  <c:v>0.57638888888888895</c:v>
                </c:pt>
                <c:pt idx="155">
                  <c:v>0.57986111111111205</c:v>
                </c:pt>
                <c:pt idx="156">
                  <c:v>0.58333333333333359</c:v>
                </c:pt>
                <c:pt idx="157">
                  <c:v>0.58680555555555602</c:v>
                </c:pt>
                <c:pt idx="158">
                  <c:v>0.59027777777777757</c:v>
                </c:pt>
                <c:pt idx="159">
                  <c:v>0.593750000000001</c:v>
                </c:pt>
                <c:pt idx="160">
                  <c:v>0.59722222222222243</c:v>
                </c:pt>
                <c:pt idx="161">
                  <c:v>0.60069444444444575</c:v>
                </c:pt>
                <c:pt idx="162">
                  <c:v>0.60416666666666696</c:v>
                </c:pt>
                <c:pt idx="163">
                  <c:v>0.60763888888888973</c:v>
                </c:pt>
                <c:pt idx="164">
                  <c:v>0.61111111111111205</c:v>
                </c:pt>
                <c:pt idx="165">
                  <c:v>0.61458333333333404</c:v>
                </c:pt>
                <c:pt idx="166">
                  <c:v>0.61805555555555658</c:v>
                </c:pt>
                <c:pt idx="167">
                  <c:v>0.62152777777777801</c:v>
                </c:pt>
                <c:pt idx="168">
                  <c:v>0.62500000000000144</c:v>
                </c:pt>
                <c:pt idx="169">
                  <c:v>0.62847222222222299</c:v>
                </c:pt>
                <c:pt idx="170">
                  <c:v>0.63194444444444575</c:v>
                </c:pt>
                <c:pt idx="171">
                  <c:v>0.63541666666666696</c:v>
                </c:pt>
                <c:pt idx="172">
                  <c:v>0.63888888888889073</c:v>
                </c:pt>
                <c:pt idx="173">
                  <c:v>0.64236111111111205</c:v>
                </c:pt>
                <c:pt idx="174">
                  <c:v>0.6458333333333347</c:v>
                </c:pt>
                <c:pt idx="175">
                  <c:v>0.64930555555555658</c:v>
                </c:pt>
                <c:pt idx="176">
                  <c:v>0.65277777777777846</c:v>
                </c:pt>
                <c:pt idx="177">
                  <c:v>0.65625000000000144</c:v>
                </c:pt>
                <c:pt idx="178">
                  <c:v>0.65972222222222343</c:v>
                </c:pt>
                <c:pt idx="179">
                  <c:v>0.66319444444444575</c:v>
                </c:pt>
                <c:pt idx="180">
                  <c:v>0.66666666666666741</c:v>
                </c:pt>
                <c:pt idx="181">
                  <c:v>0.67013888888889073</c:v>
                </c:pt>
                <c:pt idx="182">
                  <c:v>0.67361111111111271</c:v>
                </c:pt>
                <c:pt idx="183">
                  <c:v>0.6770833333333347</c:v>
                </c:pt>
                <c:pt idx="184">
                  <c:v>0.68055555555555602</c:v>
                </c:pt>
                <c:pt idx="185">
                  <c:v>0.68402777777777801</c:v>
                </c:pt>
                <c:pt idx="186">
                  <c:v>0.687500000000001</c:v>
                </c:pt>
                <c:pt idx="187">
                  <c:v>0.69097222222222299</c:v>
                </c:pt>
                <c:pt idx="188">
                  <c:v>0.69444444444444542</c:v>
                </c:pt>
                <c:pt idx="189">
                  <c:v>0.69791666666666696</c:v>
                </c:pt>
                <c:pt idx="190">
                  <c:v>0.70138888888888995</c:v>
                </c:pt>
                <c:pt idx="191">
                  <c:v>0.70486111111111205</c:v>
                </c:pt>
                <c:pt idx="192">
                  <c:v>0.70833333333333404</c:v>
                </c:pt>
                <c:pt idx="193">
                  <c:v>0.71180555555555658</c:v>
                </c:pt>
                <c:pt idx="194">
                  <c:v>0.71527777777777801</c:v>
                </c:pt>
                <c:pt idx="195">
                  <c:v>0.71875000000000144</c:v>
                </c:pt>
                <c:pt idx="196">
                  <c:v>0.72222222222222299</c:v>
                </c:pt>
                <c:pt idx="197">
                  <c:v>0.72569444444444575</c:v>
                </c:pt>
                <c:pt idx="198">
                  <c:v>0.72916666666666696</c:v>
                </c:pt>
                <c:pt idx="199">
                  <c:v>0.73263888888889073</c:v>
                </c:pt>
                <c:pt idx="200">
                  <c:v>0.73611111111111205</c:v>
                </c:pt>
                <c:pt idx="201">
                  <c:v>0.73958333333333404</c:v>
                </c:pt>
                <c:pt idx="202">
                  <c:v>0.74305555555555658</c:v>
                </c:pt>
                <c:pt idx="203">
                  <c:v>0.74652777777777801</c:v>
                </c:pt>
                <c:pt idx="204">
                  <c:v>0.75000000000000144</c:v>
                </c:pt>
                <c:pt idx="205">
                  <c:v>0.75347222222222299</c:v>
                </c:pt>
                <c:pt idx="206">
                  <c:v>0.75694444444444575</c:v>
                </c:pt>
                <c:pt idx="207">
                  <c:v>0.76041666666666696</c:v>
                </c:pt>
                <c:pt idx="208">
                  <c:v>0.76388888888889073</c:v>
                </c:pt>
                <c:pt idx="209">
                  <c:v>0.76736111111111205</c:v>
                </c:pt>
                <c:pt idx="210">
                  <c:v>0.7708333333333347</c:v>
                </c:pt>
                <c:pt idx="211">
                  <c:v>0.77430555555555658</c:v>
                </c:pt>
                <c:pt idx="212">
                  <c:v>0.77777777777777846</c:v>
                </c:pt>
                <c:pt idx="213">
                  <c:v>0.781250000000001</c:v>
                </c:pt>
                <c:pt idx="214">
                  <c:v>0.78472222222222299</c:v>
                </c:pt>
                <c:pt idx="215">
                  <c:v>0.78819444444444542</c:v>
                </c:pt>
                <c:pt idx="216">
                  <c:v>0.79166666666666696</c:v>
                </c:pt>
                <c:pt idx="217">
                  <c:v>0.79513888888888995</c:v>
                </c:pt>
                <c:pt idx="218">
                  <c:v>0.79861111111111205</c:v>
                </c:pt>
                <c:pt idx="219">
                  <c:v>0.80208333333333404</c:v>
                </c:pt>
                <c:pt idx="220">
                  <c:v>0.80555555555555602</c:v>
                </c:pt>
                <c:pt idx="221">
                  <c:v>0.80902777777777801</c:v>
                </c:pt>
                <c:pt idx="222">
                  <c:v>0.812500000000001</c:v>
                </c:pt>
                <c:pt idx="223">
                  <c:v>0.81597222222222299</c:v>
                </c:pt>
                <c:pt idx="224">
                  <c:v>0.81944444444444542</c:v>
                </c:pt>
                <c:pt idx="225">
                  <c:v>0.82291666666666696</c:v>
                </c:pt>
                <c:pt idx="226">
                  <c:v>0.82638888888888995</c:v>
                </c:pt>
                <c:pt idx="227">
                  <c:v>0.82986111111111205</c:v>
                </c:pt>
                <c:pt idx="228">
                  <c:v>0.83333333333333404</c:v>
                </c:pt>
                <c:pt idx="229">
                  <c:v>0.83680555555555658</c:v>
                </c:pt>
                <c:pt idx="230">
                  <c:v>0.84027777777777801</c:v>
                </c:pt>
                <c:pt idx="231">
                  <c:v>0.84375000000000144</c:v>
                </c:pt>
                <c:pt idx="232">
                  <c:v>0.84722222222222299</c:v>
                </c:pt>
                <c:pt idx="233">
                  <c:v>0.85069444444444575</c:v>
                </c:pt>
                <c:pt idx="234">
                  <c:v>0.85416666666666696</c:v>
                </c:pt>
                <c:pt idx="235">
                  <c:v>0.85763888888889073</c:v>
                </c:pt>
                <c:pt idx="236">
                  <c:v>0.86111111111111205</c:v>
                </c:pt>
                <c:pt idx="237">
                  <c:v>0.86458333333333404</c:v>
                </c:pt>
                <c:pt idx="238">
                  <c:v>0.86805555555555658</c:v>
                </c:pt>
                <c:pt idx="239">
                  <c:v>0.87152777777777801</c:v>
                </c:pt>
                <c:pt idx="240">
                  <c:v>0.87500000000000144</c:v>
                </c:pt>
                <c:pt idx="241">
                  <c:v>0.87847222222222299</c:v>
                </c:pt>
                <c:pt idx="242">
                  <c:v>0.88194444444444542</c:v>
                </c:pt>
                <c:pt idx="243">
                  <c:v>0.8854166666666663</c:v>
                </c:pt>
                <c:pt idx="244">
                  <c:v>0.88888888888888995</c:v>
                </c:pt>
                <c:pt idx="245">
                  <c:v>0.8923611111111116</c:v>
                </c:pt>
                <c:pt idx="246">
                  <c:v>0.89583333333333404</c:v>
                </c:pt>
                <c:pt idx="247">
                  <c:v>0.89930555555555602</c:v>
                </c:pt>
                <c:pt idx="248">
                  <c:v>0.90277777777777801</c:v>
                </c:pt>
                <c:pt idx="249">
                  <c:v>0.906250000000001</c:v>
                </c:pt>
                <c:pt idx="250">
                  <c:v>0.90972222222222299</c:v>
                </c:pt>
                <c:pt idx="251">
                  <c:v>0.91319444444444542</c:v>
                </c:pt>
                <c:pt idx="252">
                  <c:v>0.91666666666666696</c:v>
                </c:pt>
                <c:pt idx="253">
                  <c:v>0.92013888888888995</c:v>
                </c:pt>
                <c:pt idx="254">
                  <c:v>0.92361111111111205</c:v>
                </c:pt>
                <c:pt idx="255">
                  <c:v>0.92708333333333404</c:v>
                </c:pt>
                <c:pt idx="256">
                  <c:v>0.93055555555555602</c:v>
                </c:pt>
                <c:pt idx="257">
                  <c:v>0.93402777777777801</c:v>
                </c:pt>
                <c:pt idx="258">
                  <c:v>0.937500000000001</c:v>
                </c:pt>
                <c:pt idx="259">
                  <c:v>0.94097222222222299</c:v>
                </c:pt>
                <c:pt idx="260">
                  <c:v>0.94444444444444542</c:v>
                </c:pt>
                <c:pt idx="261">
                  <c:v>0.94791666666666696</c:v>
                </c:pt>
                <c:pt idx="262">
                  <c:v>0.95138888888888995</c:v>
                </c:pt>
                <c:pt idx="263">
                  <c:v>0.95486111111111205</c:v>
                </c:pt>
                <c:pt idx="264">
                  <c:v>0.95833333333333404</c:v>
                </c:pt>
                <c:pt idx="265">
                  <c:v>0.96180555555555658</c:v>
                </c:pt>
                <c:pt idx="266">
                  <c:v>0.96527777777777801</c:v>
                </c:pt>
                <c:pt idx="267">
                  <c:v>0.96875000000000144</c:v>
                </c:pt>
                <c:pt idx="268">
                  <c:v>0.97222222222222299</c:v>
                </c:pt>
                <c:pt idx="269">
                  <c:v>0.97569444444444575</c:v>
                </c:pt>
                <c:pt idx="270">
                  <c:v>0.97916666666666696</c:v>
                </c:pt>
                <c:pt idx="271">
                  <c:v>0.98263888888888995</c:v>
                </c:pt>
                <c:pt idx="272">
                  <c:v>0.9861111111111116</c:v>
                </c:pt>
                <c:pt idx="273">
                  <c:v>0.98958333333333359</c:v>
                </c:pt>
                <c:pt idx="274">
                  <c:v>0.99305555555555602</c:v>
                </c:pt>
                <c:pt idx="275">
                  <c:v>0.99652777777777757</c:v>
                </c:pt>
                <c:pt idx="276">
                  <c:v>1</c:v>
                </c:pt>
              </c:numCache>
            </c:numRef>
          </c:cat>
          <c:val>
            <c:numRef>
              <c:f>Data!$F$7:$F$283</c:f>
              <c:numCache>
                <c:formatCode>General</c:formatCode>
                <c:ptCount val="277"/>
                <c:pt idx="163" formatCode="0">
                  <c:v>2872</c:v>
                </c:pt>
                <c:pt idx="164" formatCode="0">
                  <c:v>2881.3992727272748</c:v>
                </c:pt>
                <c:pt idx="165" formatCode="0">
                  <c:v>2886.6210909090914</c:v>
                </c:pt>
                <c:pt idx="166" formatCode="0">
                  <c:v>2891.8429090909094</c:v>
                </c:pt>
                <c:pt idx="167" formatCode="0">
                  <c:v>2894.9760000000001</c:v>
                </c:pt>
                <c:pt idx="168" formatCode="0">
                  <c:v>2900.1978181818181</c:v>
                </c:pt>
                <c:pt idx="169" formatCode="0">
                  <c:v>2905.4196363636361</c:v>
                </c:pt>
                <c:pt idx="170" formatCode="0">
                  <c:v>2910.6414545454559</c:v>
                </c:pt>
                <c:pt idx="171" formatCode="0">
                  <c:v>2921.0850909090905</c:v>
                </c:pt>
                <c:pt idx="172" formatCode="0">
                  <c:v>2927.3512727272746</c:v>
                </c:pt>
                <c:pt idx="173" formatCode="0">
                  <c:v>2929.4399999999991</c:v>
                </c:pt>
                <c:pt idx="174" formatCode="0">
                  <c:v>2934.6618181818167</c:v>
                </c:pt>
                <c:pt idx="175" formatCode="0">
                  <c:v>2939.8836363636356</c:v>
                </c:pt>
                <c:pt idx="176" formatCode="0">
                  <c:v>2945.1054545454554</c:v>
                </c:pt>
                <c:pt idx="177" formatCode="0">
                  <c:v>2950.3272727272715</c:v>
                </c:pt>
                <c:pt idx="178" formatCode="0">
                  <c:v>2952.4160000000002</c:v>
                </c:pt>
                <c:pt idx="179" formatCode="0">
                  <c:v>2954.5047272727252</c:v>
                </c:pt>
                <c:pt idx="180" formatCode="0">
                  <c:v>2958.6821818181793</c:v>
                </c:pt>
                <c:pt idx="181" formatCode="0">
                  <c:v>2965.9927272727264</c:v>
                </c:pt>
                <c:pt idx="182" formatCode="0">
                  <c:v>2968.0814545454546</c:v>
                </c:pt>
                <c:pt idx="183" formatCode="0">
                  <c:v>2967.0370909090902</c:v>
                </c:pt>
                <c:pt idx="184" formatCode="0">
                  <c:v>2972.2589090909046</c:v>
                </c:pt>
                <c:pt idx="185" formatCode="0">
                  <c:v>2977.4807272727262</c:v>
                </c:pt>
                <c:pt idx="186" formatCode="0">
                  <c:v>2980.6138181818151</c:v>
                </c:pt>
                <c:pt idx="187" formatCode="0">
                  <c:v>2984.7912727272696</c:v>
                </c:pt>
                <c:pt idx="188" formatCode="0">
                  <c:v>2993.1461818181788</c:v>
                </c:pt>
                <c:pt idx="189" formatCode="0">
                  <c:v>2997.3236363636329</c:v>
                </c:pt>
                <c:pt idx="190" formatCode="0">
                  <c:v>2998.3679999999968</c:v>
                </c:pt>
                <c:pt idx="191" formatCode="0">
                  <c:v>3003.5898181818147</c:v>
                </c:pt>
                <c:pt idx="192" formatCode="0">
                  <c:v>3005.5202199272703</c:v>
                </c:pt>
                <c:pt idx="193" formatCode="0">
                  <c:v>3006.4050684644048</c:v>
                </c:pt>
                <c:pt idx="194" formatCode="0">
                  <c:v>3008.3318391407024</c:v>
                </c:pt>
                <c:pt idx="195" formatCode="0">
                  <c:v>3017.5554429737199</c:v>
                </c:pt>
                <c:pt idx="196" formatCode="0">
                  <c:v>3018.4329739553395</c:v>
                </c:pt>
                <c:pt idx="197" formatCode="0">
                  <c:v>3022.4348991096176</c:v>
                </c:pt>
                <c:pt idx="198" formatCode="0">
                  <c:v>3022.2673680748803</c:v>
                </c:pt>
                <c:pt idx="199" formatCode="0">
                  <c:v>3025.2225665185915</c:v>
                </c:pt>
                <c:pt idx="200" formatCode="0">
                  <c:v>3026.093697366377</c:v>
                </c:pt>
                <c:pt idx="201" formatCode="0">
                  <c:v>3026.9636472738753</c:v>
                </c:pt>
                <c:pt idx="202" formatCode="0">
                  <c:v>3024.7130841992198</c:v>
                </c:pt>
                <c:pt idx="203" formatCode="0">
                  <c:v>3023.5031989655422</c:v>
                </c:pt>
                <c:pt idx="204" formatCode="0">
                  <c:v>3021.254851725937</c:v>
                </c:pt>
                <c:pt idx="205" formatCode="0">
                  <c:v>3024.2004713117744</c:v>
                </c:pt>
                <c:pt idx="206" formatCode="0">
                  <c:v>3022.9907911232517</c:v>
                </c:pt>
                <c:pt idx="207" formatCode="0">
                  <c:v>3019.7061953598177</c:v>
                </c:pt>
                <c:pt idx="208" formatCode="0">
                  <c:v>3020.5728821688781</c:v>
                </c:pt>
                <c:pt idx="209" formatCode="0">
                  <c:v>3022.4752622052483</c:v>
                </c:pt>
                <c:pt idx="210" formatCode="0">
                  <c:v>3022.3027270822172</c:v>
                </c:pt>
                <c:pt idx="211" formatCode="0">
                  <c:v>3019.0217251916647</c:v>
                </c:pt>
                <c:pt idx="212" formatCode="0">
                  <c:v>3017.8141165015936</c:v>
                </c:pt>
                <c:pt idx="213" formatCode="0">
                  <c:v>3018.6774143216003</c:v>
                </c:pt>
                <c:pt idx="214" formatCode="0">
                  <c:v>3012.2959551128047</c:v>
                </c:pt>
                <c:pt idx="215" formatCode="0">
                  <c:v>3007.9878855420998</c:v>
                </c:pt>
                <c:pt idx="216" formatCode="0">
                  <c:v>3007.8186603639447</c:v>
                </c:pt>
                <c:pt idx="217" formatCode="0">
                  <c:v>3003.5148637355851</c:v>
                </c:pt>
                <c:pt idx="218" formatCode="0">
                  <c:v>3001.2803148245762</c:v>
                </c:pt>
                <c:pt idx="219" formatCode="0">
                  <c:v>2995.9488838653247</c:v>
                </c:pt>
                <c:pt idx="220" formatCode="0">
                  <c:v>2990.6212378459936</c:v>
                </c:pt>
                <c:pt idx="221" formatCode="0">
                  <c:v>2990.4568930406535</c:v>
                </c:pt>
                <c:pt idx="222" formatCode="0">
                  <c:v>2985.1347465701429</c:v>
                </c:pt>
                <c:pt idx="223" formatCode="0">
                  <c:v>2977.7542226797964</c:v>
                </c:pt>
                <c:pt idx="224" formatCode="0">
                  <c:v>2972.4404573882452</c:v>
                </c:pt>
                <c:pt idx="225" formatCode="0">
                  <c:v>2964.0397057654704</c:v>
                </c:pt>
                <c:pt idx="226" formatCode="0">
                  <c:v>2956.6750406863275</c:v>
                </c:pt>
                <c:pt idx="227" formatCode="0">
                  <c:v>2950.34522268909</c:v>
                </c:pt>
                <c:pt idx="228" formatCode="0">
                  <c:v>2942.9909776538861</c:v>
                </c:pt>
                <c:pt idx="229" formatCode="0">
                  <c:v>2934.6135377422524</c:v>
                </c:pt>
                <c:pt idx="230" formatCode="0">
                  <c:v>2927.2705236787265</c:v>
                </c:pt>
                <c:pt idx="231" formatCode="0">
                  <c:v>2913.7662135073201</c:v>
                </c:pt>
                <c:pt idx="232" formatCode="0">
                  <c:v>2899.2448660373357</c:v>
                </c:pt>
              </c:numCache>
            </c:numRef>
          </c:val>
        </c:ser>
        <c:marker val="1"/>
        <c:axId val="123926016"/>
        <c:axId val="123927552"/>
      </c:lineChart>
      <c:catAx>
        <c:axId val="123926016"/>
        <c:scaling>
          <c:orientation val="minMax"/>
        </c:scaling>
        <c:axPos val="b"/>
        <c:numFmt formatCode="h:mm" sourceLinked="1"/>
        <c:tickLblPos val="nextTo"/>
        <c:txPr>
          <a:bodyPr rot="-4860000"/>
          <a:lstStyle/>
          <a:p>
            <a:pPr>
              <a:defRPr/>
            </a:pPr>
            <a:endParaRPr lang="en-US"/>
          </a:p>
        </c:txPr>
        <c:crossAx val="123927552"/>
        <c:crosses val="autoZero"/>
        <c:auto val="1"/>
        <c:lblAlgn val="ctr"/>
        <c:lblOffset val="100"/>
      </c:catAx>
      <c:valAx>
        <c:axId val="123927552"/>
        <c:scaling>
          <c:orientation val="minMax"/>
          <c:max val="3100"/>
          <c:min val="1500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/>
                  <a:t>MW</a:t>
                </a:r>
              </a:p>
            </c:rich>
          </c:tx>
          <c:layout/>
        </c:title>
        <c:numFmt formatCode="#,##0" sourceLinked="1"/>
        <c:tickLblPos val="nextTo"/>
        <c:crossAx val="123926016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b="1" i="0" baseline="0"/>
      </a:pPr>
      <a:endParaRPr lang="en-US"/>
    </a:p>
  </c:txPr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tx>
            <c:v>Peak days</c:v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'2011'!$A$2:$A$1490</c:f>
              <c:numCache>
                <c:formatCode>[$-409]d\-mmm\-yyyy;@</c:formatCode>
                <c:ptCount val="1489"/>
                <c:pt idx="0">
                  <c:v>40709</c:v>
                </c:pt>
                <c:pt idx="1">
                  <c:v>40709.041666666584</c:v>
                </c:pt>
                <c:pt idx="2">
                  <c:v>40709.083333333336</c:v>
                </c:pt>
                <c:pt idx="3">
                  <c:v>40709.124999999993</c:v>
                </c:pt>
                <c:pt idx="4">
                  <c:v>40709.166666666584</c:v>
                </c:pt>
                <c:pt idx="5">
                  <c:v>40709.208333333336</c:v>
                </c:pt>
                <c:pt idx="6">
                  <c:v>40709.25</c:v>
                </c:pt>
                <c:pt idx="7">
                  <c:v>40709.291666666533</c:v>
                </c:pt>
                <c:pt idx="8">
                  <c:v>40709.333333333336</c:v>
                </c:pt>
                <c:pt idx="9">
                  <c:v>40709.375</c:v>
                </c:pt>
                <c:pt idx="10">
                  <c:v>40709.416666666664</c:v>
                </c:pt>
                <c:pt idx="11">
                  <c:v>40709.458333333343</c:v>
                </c:pt>
                <c:pt idx="12">
                  <c:v>40709.5</c:v>
                </c:pt>
                <c:pt idx="13">
                  <c:v>40709.541666666584</c:v>
                </c:pt>
                <c:pt idx="14">
                  <c:v>40709.583333333336</c:v>
                </c:pt>
                <c:pt idx="15">
                  <c:v>40709.624999999993</c:v>
                </c:pt>
                <c:pt idx="16">
                  <c:v>40709.666666666584</c:v>
                </c:pt>
                <c:pt idx="17">
                  <c:v>40709.708333333336</c:v>
                </c:pt>
                <c:pt idx="18">
                  <c:v>40709.75</c:v>
                </c:pt>
                <c:pt idx="19">
                  <c:v>40709.791666666533</c:v>
                </c:pt>
                <c:pt idx="20">
                  <c:v>40709.833333333336</c:v>
                </c:pt>
                <c:pt idx="21">
                  <c:v>40709.875</c:v>
                </c:pt>
                <c:pt idx="22">
                  <c:v>40709.916666666664</c:v>
                </c:pt>
                <c:pt idx="23">
                  <c:v>40709.958333333343</c:v>
                </c:pt>
                <c:pt idx="24">
                  <c:v>40710</c:v>
                </c:pt>
                <c:pt idx="25">
                  <c:v>40710.041666666584</c:v>
                </c:pt>
                <c:pt idx="26">
                  <c:v>40710.083333333336</c:v>
                </c:pt>
                <c:pt idx="27">
                  <c:v>40710.124999999993</c:v>
                </c:pt>
                <c:pt idx="28">
                  <c:v>40710.166666666584</c:v>
                </c:pt>
                <c:pt idx="29">
                  <c:v>40710.208333333336</c:v>
                </c:pt>
                <c:pt idx="30">
                  <c:v>40710.25</c:v>
                </c:pt>
                <c:pt idx="31">
                  <c:v>40710.291666666533</c:v>
                </c:pt>
                <c:pt idx="32">
                  <c:v>40710.333333333336</c:v>
                </c:pt>
                <c:pt idx="33">
                  <c:v>40710.375</c:v>
                </c:pt>
                <c:pt idx="34">
                  <c:v>40710.416666666664</c:v>
                </c:pt>
                <c:pt idx="35">
                  <c:v>40710.458333333343</c:v>
                </c:pt>
                <c:pt idx="36">
                  <c:v>40710.5</c:v>
                </c:pt>
                <c:pt idx="37">
                  <c:v>40710.541666666584</c:v>
                </c:pt>
                <c:pt idx="38">
                  <c:v>40710.583333333336</c:v>
                </c:pt>
                <c:pt idx="39">
                  <c:v>40710.624999999993</c:v>
                </c:pt>
                <c:pt idx="40">
                  <c:v>40710.666666666584</c:v>
                </c:pt>
                <c:pt idx="41">
                  <c:v>40710.708333333336</c:v>
                </c:pt>
                <c:pt idx="42">
                  <c:v>40710.75</c:v>
                </c:pt>
                <c:pt idx="43">
                  <c:v>40710.791666666533</c:v>
                </c:pt>
                <c:pt idx="44">
                  <c:v>40710.833333333336</c:v>
                </c:pt>
                <c:pt idx="45">
                  <c:v>40710.875</c:v>
                </c:pt>
                <c:pt idx="46">
                  <c:v>40710.916666666664</c:v>
                </c:pt>
                <c:pt idx="47">
                  <c:v>40710.958333333343</c:v>
                </c:pt>
                <c:pt idx="48">
                  <c:v>40711</c:v>
                </c:pt>
                <c:pt idx="49">
                  <c:v>40711.041666666584</c:v>
                </c:pt>
                <c:pt idx="50">
                  <c:v>40711.083333333336</c:v>
                </c:pt>
                <c:pt idx="51">
                  <c:v>40711.124999999993</c:v>
                </c:pt>
                <c:pt idx="52">
                  <c:v>40711.166666666584</c:v>
                </c:pt>
                <c:pt idx="53">
                  <c:v>40711.208333333336</c:v>
                </c:pt>
                <c:pt idx="54">
                  <c:v>40711.25</c:v>
                </c:pt>
                <c:pt idx="55">
                  <c:v>40711.291666666533</c:v>
                </c:pt>
                <c:pt idx="56">
                  <c:v>40711.333333333336</c:v>
                </c:pt>
                <c:pt idx="57">
                  <c:v>40711.375</c:v>
                </c:pt>
                <c:pt idx="58">
                  <c:v>40711.416666666664</c:v>
                </c:pt>
                <c:pt idx="59">
                  <c:v>40711.458333333343</c:v>
                </c:pt>
                <c:pt idx="60">
                  <c:v>40711.5</c:v>
                </c:pt>
                <c:pt idx="61">
                  <c:v>40711.541666666584</c:v>
                </c:pt>
                <c:pt idx="62">
                  <c:v>40711.583333333336</c:v>
                </c:pt>
                <c:pt idx="63">
                  <c:v>40711.624999999993</c:v>
                </c:pt>
                <c:pt idx="64">
                  <c:v>40711.666666666584</c:v>
                </c:pt>
                <c:pt idx="65">
                  <c:v>40711.708333333336</c:v>
                </c:pt>
                <c:pt idx="66">
                  <c:v>40711.75</c:v>
                </c:pt>
                <c:pt idx="67">
                  <c:v>40711.791666666533</c:v>
                </c:pt>
                <c:pt idx="68">
                  <c:v>40711.833333333336</c:v>
                </c:pt>
                <c:pt idx="69">
                  <c:v>40711.875</c:v>
                </c:pt>
                <c:pt idx="70">
                  <c:v>40711.916666666664</c:v>
                </c:pt>
                <c:pt idx="71">
                  <c:v>40711.958333333343</c:v>
                </c:pt>
                <c:pt idx="72">
                  <c:v>40712</c:v>
                </c:pt>
                <c:pt idx="73">
                  <c:v>40712.041666666584</c:v>
                </c:pt>
                <c:pt idx="74">
                  <c:v>40712.083333333336</c:v>
                </c:pt>
                <c:pt idx="75">
                  <c:v>40712.124999999993</c:v>
                </c:pt>
                <c:pt idx="76">
                  <c:v>40712.166666666584</c:v>
                </c:pt>
                <c:pt idx="77">
                  <c:v>40712.208333333336</c:v>
                </c:pt>
                <c:pt idx="78">
                  <c:v>40712.25</c:v>
                </c:pt>
                <c:pt idx="79">
                  <c:v>40712.291666666533</c:v>
                </c:pt>
                <c:pt idx="80">
                  <c:v>40712.333333333336</c:v>
                </c:pt>
                <c:pt idx="81">
                  <c:v>40712.375</c:v>
                </c:pt>
                <c:pt idx="82">
                  <c:v>40712.416666666664</c:v>
                </c:pt>
                <c:pt idx="83">
                  <c:v>40712.458333333343</c:v>
                </c:pt>
                <c:pt idx="84">
                  <c:v>40712.5</c:v>
                </c:pt>
                <c:pt idx="85">
                  <c:v>40712.541666666584</c:v>
                </c:pt>
                <c:pt idx="86">
                  <c:v>40712.583333333336</c:v>
                </c:pt>
                <c:pt idx="87">
                  <c:v>40712.624999999993</c:v>
                </c:pt>
                <c:pt idx="88">
                  <c:v>40712.666666666584</c:v>
                </c:pt>
                <c:pt idx="89">
                  <c:v>40712.708333333336</c:v>
                </c:pt>
                <c:pt idx="90">
                  <c:v>40712.75</c:v>
                </c:pt>
                <c:pt idx="91">
                  <c:v>40712.791666666533</c:v>
                </c:pt>
                <c:pt idx="92">
                  <c:v>40712.833333333336</c:v>
                </c:pt>
                <c:pt idx="93">
                  <c:v>40712.875</c:v>
                </c:pt>
                <c:pt idx="94">
                  <c:v>40712.916666666664</c:v>
                </c:pt>
                <c:pt idx="95">
                  <c:v>40712.958333333343</c:v>
                </c:pt>
                <c:pt idx="96">
                  <c:v>40713</c:v>
                </c:pt>
                <c:pt idx="97">
                  <c:v>40713.041666666584</c:v>
                </c:pt>
                <c:pt idx="98">
                  <c:v>40713.083333333336</c:v>
                </c:pt>
                <c:pt idx="99">
                  <c:v>40713.124999999993</c:v>
                </c:pt>
                <c:pt idx="100">
                  <c:v>40713.166666666584</c:v>
                </c:pt>
                <c:pt idx="101">
                  <c:v>40713.208333333336</c:v>
                </c:pt>
                <c:pt idx="102">
                  <c:v>40713.25</c:v>
                </c:pt>
                <c:pt idx="103">
                  <c:v>40713.291666666533</c:v>
                </c:pt>
                <c:pt idx="104">
                  <c:v>40713.333333333336</c:v>
                </c:pt>
                <c:pt idx="105">
                  <c:v>40713.375</c:v>
                </c:pt>
                <c:pt idx="106">
                  <c:v>40713.416666666664</c:v>
                </c:pt>
                <c:pt idx="107">
                  <c:v>40713.458333333343</c:v>
                </c:pt>
                <c:pt idx="108">
                  <c:v>40713.5</c:v>
                </c:pt>
                <c:pt idx="109">
                  <c:v>40713.541666666584</c:v>
                </c:pt>
                <c:pt idx="110">
                  <c:v>40713.583333333336</c:v>
                </c:pt>
                <c:pt idx="111">
                  <c:v>40713.624999999993</c:v>
                </c:pt>
                <c:pt idx="112">
                  <c:v>40713.666666666584</c:v>
                </c:pt>
                <c:pt idx="113">
                  <c:v>40713.708333333336</c:v>
                </c:pt>
                <c:pt idx="114">
                  <c:v>40713.75</c:v>
                </c:pt>
                <c:pt idx="115">
                  <c:v>40713.791666666533</c:v>
                </c:pt>
                <c:pt idx="116">
                  <c:v>40713.833333333336</c:v>
                </c:pt>
                <c:pt idx="117">
                  <c:v>40713.875</c:v>
                </c:pt>
                <c:pt idx="118">
                  <c:v>40713.916666666664</c:v>
                </c:pt>
                <c:pt idx="119">
                  <c:v>40713.958333333343</c:v>
                </c:pt>
                <c:pt idx="120">
                  <c:v>40714</c:v>
                </c:pt>
                <c:pt idx="121">
                  <c:v>40714.041666666584</c:v>
                </c:pt>
                <c:pt idx="122">
                  <c:v>40714.083333333336</c:v>
                </c:pt>
                <c:pt idx="123">
                  <c:v>40714.124999999993</c:v>
                </c:pt>
                <c:pt idx="124">
                  <c:v>40714.166666666584</c:v>
                </c:pt>
                <c:pt idx="125">
                  <c:v>40714.208333333336</c:v>
                </c:pt>
                <c:pt idx="126">
                  <c:v>40714.25</c:v>
                </c:pt>
                <c:pt idx="127">
                  <c:v>40714.291666666533</c:v>
                </c:pt>
                <c:pt idx="128">
                  <c:v>40714.333333333336</c:v>
                </c:pt>
                <c:pt idx="129">
                  <c:v>40714.375</c:v>
                </c:pt>
                <c:pt idx="130">
                  <c:v>40714.416666666664</c:v>
                </c:pt>
                <c:pt idx="131">
                  <c:v>40714.458333333343</c:v>
                </c:pt>
                <c:pt idx="132">
                  <c:v>40714.5</c:v>
                </c:pt>
                <c:pt idx="133">
                  <c:v>40714.541666666584</c:v>
                </c:pt>
                <c:pt idx="134">
                  <c:v>40714.583333333336</c:v>
                </c:pt>
                <c:pt idx="135">
                  <c:v>40714.624999999993</c:v>
                </c:pt>
                <c:pt idx="136">
                  <c:v>40714.666666666584</c:v>
                </c:pt>
                <c:pt idx="137">
                  <c:v>40714.708333333336</c:v>
                </c:pt>
                <c:pt idx="138">
                  <c:v>40714.75</c:v>
                </c:pt>
                <c:pt idx="139">
                  <c:v>40714.791666666533</c:v>
                </c:pt>
                <c:pt idx="140">
                  <c:v>40714.833333333336</c:v>
                </c:pt>
                <c:pt idx="141">
                  <c:v>40714.875</c:v>
                </c:pt>
                <c:pt idx="142">
                  <c:v>40714.916666666664</c:v>
                </c:pt>
                <c:pt idx="143">
                  <c:v>40714.958333333343</c:v>
                </c:pt>
                <c:pt idx="144">
                  <c:v>40715</c:v>
                </c:pt>
                <c:pt idx="145">
                  <c:v>40715.041666666584</c:v>
                </c:pt>
                <c:pt idx="146">
                  <c:v>40715.083333333336</c:v>
                </c:pt>
                <c:pt idx="147">
                  <c:v>40715.124999999993</c:v>
                </c:pt>
                <c:pt idx="148">
                  <c:v>40715.166666666584</c:v>
                </c:pt>
                <c:pt idx="149">
                  <c:v>40715.208333333336</c:v>
                </c:pt>
                <c:pt idx="150">
                  <c:v>40715.25</c:v>
                </c:pt>
                <c:pt idx="151">
                  <c:v>40715.291666666533</c:v>
                </c:pt>
                <c:pt idx="152">
                  <c:v>40715.333333333336</c:v>
                </c:pt>
                <c:pt idx="153">
                  <c:v>40715.375</c:v>
                </c:pt>
                <c:pt idx="154">
                  <c:v>40715.416666666664</c:v>
                </c:pt>
                <c:pt idx="155">
                  <c:v>40715.458333333343</c:v>
                </c:pt>
                <c:pt idx="156">
                  <c:v>40715.5</c:v>
                </c:pt>
                <c:pt idx="157">
                  <c:v>40715.541666666584</c:v>
                </c:pt>
                <c:pt idx="158">
                  <c:v>40715.583333333336</c:v>
                </c:pt>
                <c:pt idx="159">
                  <c:v>40715.624999999993</c:v>
                </c:pt>
                <c:pt idx="160">
                  <c:v>40715.666666666584</c:v>
                </c:pt>
                <c:pt idx="161">
                  <c:v>40715.708333333336</c:v>
                </c:pt>
                <c:pt idx="162">
                  <c:v>40715.75</c:v>
                </c:pt>
                <c:pt idx="163">
                  <c:v>40715.791666666533</c:v>
                </c:pt>
                <c:pt idx="164">
                  <c:v>40715.833333333336</c:v>
                </c:pt>
                <c:pt idx="165">
                  <c:v>40715.875</c:v>
                </c:pt>
                <c:pt idx="166">
                  <c:v>40715.916666666664</c:v>
                </c:pt>
                <c:pt idx="167">
                  <c:v>40715.958333333343</c:v>
                </c:pt>
                <c:pt idx="168">
                  <c:v>40716</c:v>
                </c:pt>
                <c:pt idx="169">
                  <c:v>40716.041666666584</c:v>
                </c:pt>
                <c:pt idx="170">
                  <c:v>40716.083333333336</c:v>
                </c:pt>
                <c:pt idx="171">
                  <c:v>40716.124999999993</c:v>
                </c:pt>
                <c:pt idx="172">
                  <c:v>40716.166666666584</c:v>
                </c:pt>
                <c:pt idx="173">
                  <c:v>40716.208333333336</c:v>
                </c:pt>
                <c:pt idx="174">
                  <c:v>40716.25</c:v>
                </c:pt>
                <c:pt idx="175">
                  <c:v>40716.291666666533</c:v>
                </c:pt>
                <c:pt idx="176">
                  <c:v>40716.333333333336</c:v>
                </c:pt>
                <c:pt idx="177">
                  <c:v>40716.375</c:v>
                </c:pt>
                <c:pt idx="178">
                  <c:v>40716.416666666664</c:v>
                </c:pt>
                <c:pt idx="179">
                  <c:v>40716.458333333343</c:v>
                </c:pt>
                <c:pt idx="180">
                  <c:v>40716.5</c:v>
                </c:pt>
                <c:pt idx="181">
                  <c:v>40716.541666666584</c:v>
                </c:pt>
                <c:pt idx="182">
                  <c:v>40716.583333333336</c:v>
                </c:pt>
                <c:pt idx="183">
                  <c:v>40716.624999999993</c:v>
                </c:pt>
                <c:pt idx="184">
                  <c:v>40716.666666666584</c:v>
                </c:pt>
                <c:pt idx="185">
                  <c:v>40716.708333333336</c:v>
                </c:pt>
                <c:pt idx="186">
                  <c:v>40716.75</c:v>
                </c:pt>
                <c:pt idx="187">
                  <c:v>40716.791666666533</c:v>
                </c:pt>
                <c:pt idx="188">
                  <c:v>40716.833333333336</c:v>
                </c:pt>
                <c:pt idx="189">
                  <c:v>40716.875</c:v>
                </c:pt>
                <c:pt idx="190">
                  <c:v>40716.916666666664</c:v>
                </c:pt>
                <c:pt idx="191">
                  <c:v>40716.958333333343</c:v>
                </c:pt>
                <c:pt idx="192">
                  <c:v>40717</c:v>
                </c:pt>
                <c:pt idx="193">
                  <c:v>40717.041666666584</c:v>
                </c:pt>
                <c:pt idx="194">
                  <c:v>40717.083333333336</c:v>
                </c:pt>
                <c:pt idx="195">
                  <c:v>40717.124999999993</c:v>
                </c:pt>
                <c:pt idx="196">
                  <c:v>40717.166666666584</c:v>
                </c:pt>
                <c:pt idx="197">
                  <c:v>40717.208333333336</c:v>
                </c:pt>
                <c:pt idx="198">
                  <c:v>40717.25</c:v>
                </c:pt>
                <c:pt idx="199">
                  <c:v>40717.291666666533</c:v>
                </c:pt>
                <c:pt idx="200">
                  <c:v>40717.333333333336</c:v>
                </c:pt>
                <c:pt idx="201">
                  <c:v>40717.375</c:v>
                </c:pt>
                <c:pt idx="202">
                  <c:v>40717.416666666664</c:v>
                </c:pt>
                <c:pt idx="203">
                  <c:v>40717.458333333343</c:v>
                </c:pt>
                <c:pt idx="204">
                  <c:v>40717.5</c:v>
                </c:pt>
                <c:pt idx="205">
                  <c:v>40717.541666666584</c:v>
                </c:pt>
                <c:pt idx="206">
                  <c:v>40717.583333333336</c:v>
                </c:pt>
                <c:pt idx="207">
                  <c:v>40717.624999999993</c:v>
                </c:pt>
                <c:pt idx="208">
                  <c:v>40717.666666666584</c:v>
                </c:pt>
                <c:pt idx="209">
                  <c:v>40717.708333333336</c:v>
                </c:pt>
                <c:pt idx="210">
                  <c:v>40717.75</c:v>
                </c:pt>
                <c:pt idx="211">
                  <c:v>40717.791666666533</c:v>
                </c:pt>
                <c:pt idx="212">
                  <c:v>40717.833333333336</c:v>
                </c:pt>
                <c:pt idx="213">
                  <c:v>40717.875</c:v>
                </c:pt>
                <c:pt idx="214">
                  <c:v>40717.916666666664</c:v>
                </c:pt>
                <c:pt idx="215">
                  <c:v>40717.958333333343</c:v>
                </c:pt>
                <c:pt idx="216">
                  <c:v>40718</c:v>
                </c:pt>
                <c:pt idx="217">
                  <c:v>40718.041666666584</c:v>
                </c:pt>
                <c:pt idx="218">
                  <c:v>40718.083333333336</c:v>
                </c:pt>
                <c:pt idx="219">
                  <c:v>40718.124999999993</c:v>
                </c:pt>
                <c:pt idx="220">
                  <c:v>40718.166666666584</c:v>
                </c:pt>
                <c:pt idx="221">
                  <c:v>40718.208333333336</c:v>
                </c:pt>
                <c:pt idx="222">
                  <c:v>40718.25</c:v>
                </c:pt>
                <c:pt idx="223">
                  <c:v>40718.291666666533</c:v>
                </c:pt>
                <c:pt idx="224">
                  <c:v>40718.333333333336</c:v>
                </c:pt>
                <c:pt idx="225">
                  <c:v>40718.375</c:v>
                </c:pt>
                <c:pt idx="226">
                  <c:v>40718.416666666664</c:v>
                </c:pt>
                <c:pt idx="227">
                  <c:v>40718.458333333343</c:v>
                </c:pt>
                <c:pt idx="228">
                  <c:v>40718.5</c:v>
                </c:pt>
                <c:pt idx="229">
                  <c:v>40718.541666666584</c:v>
                </c:pt>
                <c:pt idx="230">
                  <c:v>40718.583333333336</c:v>
                </c:pt>
                <c:pt idx="231">
                  <c:v>40718.624999999993</c:v>
                </c:pt>
                <c:pt idx="232">
                  <c:v>40718.666666666584</c:v>
                </c:pt>
                <c:pt idx="233">
                  <c:v>40718.708333333336</c:v>
                </c:pt>
                <c:pt idx="234">
                  <c:v>40718.75</c:v>
                </c:pt>
                <c:pt idx="235">
                  <c:v>40718.791666666533</c:v>
                </c:pt>
                <c:pt idx="236">
                  <c:v>40718.833333333336</c:v>
                </c:pt>
                <c:pt idx="237">
                  <c:v>40718.875</c:v>
                </c:pt>
                <c:pt idx="238">
                  <c:v>40718.916666666664</c:v>
                </c:pt>
                <c:pt idx="239">
                  <c:v>40718.958333333343</c:v>
                </c:pt>
                <c:pt idx="240">
                  <c:v>40719</c:v>
                </c:pt>
                <c:pt idx="241">
                  <c:v>40719.041666666584</c:v>
                </c:pt>
                <c:pt idx="242">
                  <c:v>40719.083333333336</c:v>
                </c:pt>
                <c:pt idx="243">
                  <c:v>40719.124999999993</c:v>
                </c:pt>
                <c:pt idx="244">
                  <c:v>40719.166666666584</c:v>
                </c:pt>
                <c:pt idx="245">
                  <c:v>40719.208333333336</c:v>
                </c:pt>
                <c:pt idx="246">
                  <c:v>40719.25</c:v>
                </c:pt>
                <c:pt idx="247">
                  <c:v>40719.291666666533</c:v>
                </c:pt>
                <c:pt idx="248">
                  <c:v>40719.333333333336</c:v>
                </c:pt>
                <c:pt idx="249">
                  <c:v>40719.375</c:v>
                </c:pt>
                <c:pt idx="250">
                  <c:v>40719.416666666664</c:v>
                </c:pt>
                <c:pt idx="251">
                  <c:v>40719.458333333343</c:v>
                </c:pt>
                <c:pt idx="252">
                  <c:v>40719.5</c:v>
                </c:pt>
                <c:pt idx="253">
                  <c:v>40719.541666666584</c:v>
                </c:pt>
                <c:pt idx="254">
                  <c:v>40719.583333333336</c:v>
                </c:pt>
                <c:pt idx="255">
                  <c:v>40719.624999999993</c:v>
                </c:pt>
                <c:pt idx="256">
                  <c:v>40719.666666666584</c:v>
                </c:pt>
                <c:pt idx="257">
                  <c:v>40719.708333333336</c:v>
                </c:pt>
                <c:pt idx="258">
                  <c:v>40719.75</c:v>
                </c:pt>
                <c:pt idx="259">
                  <c:v>40719.791666666533</c:v>
                </c:pt>
                <c:pt idx="260">
                  <c:v>40719.833333333336</c:v>
                </c:pt>
                <c:pt idx="261">
                  <c:v>40719.875</c:v>
                </c:pt>
                <c:pt idx="262">
                  <c:v>40719.916666666664</c:v>
                </c:pt>
                <c:pt idx="263">
                  <c:v>40719.958333333343</c:v>
                </c:pt>
                <c:pt idx="264">
                  <c:v>40720</c:v>
                </c:pt>
                <c:pt idx="265">
                  <c:v>40720.041666666584</c:v>
                </c:pt>
                <c:pt idx="266">
                  <c:v>40720.083333333336</c:v>
                </c:pt>
                <c:pt idx="267">
                  <c:v>40720.124999999993</c:v>
                </c:pt>
                <c:pt idx="268">
                  <c:v>40720.166666666584</c:v>
                </c:pt>
                <c:pt idx="269">
                  <c:v>40720.208333333336</c:v>
                </c:pt>
                <c:pt idx="270">
                  <c:v>40720.25</c:v>
                </c:pt>
                <c:pt idx="271">
                  <c:v>40720.291666666533</c:v>
                </c:pt>
                <c:pt idx="272">
                  <c:v>40720.333333333336</c:v>
                </c:pt>
                <c:pt idx="273">
                  <c:v>40720.375</c:v>
                </c:pt>
                <c:pt idx="274">
                  <c:v>40720.416666666664</c:v>
                </c:pt>
                <c:pt idx="275">
                  <c:v>40720.458333333343</c:v>
                </c:pt>
                <c:pt idx="276">
                  <c:v>40720.5</c:v>
                </c:pt>
                <c:pt idx="277">
                  <c:v>40720.541666666584</c:v>
                </c:pt>
                <c:pt idx="278">
                  <c:v>40720.583333333336</c:v>
                </c:pt>
                <c:pt idx="279">
                  <c:v>40720.624999999993</c:v>
                </c:pt>
                <c:pt idx="280">
                  <c:v>40720.666666666584</c:v>
                </c:pt>
                <c:pt idx="281">
                  <c:v>40720.708333333336</c:v>
                </c:pt>
                <c:pt idx="282">
                  <c:v>40720.75</c:v>
                </c:pt>
                <c:pt idx="283">
                  <c:v>40720.791666666533</c:v>
                </c:pt>
                <c:pt idx="284">
                  <c:v>40720.833333333336</c:v>
                </c:pt>
                <c:pt idx="285">
                  <c:v>40720.875</c:v>
                </c:pt>
                <c:pt idx="286">
                  <c:v>40720.916666666664</c:v>
                </c:pt>
                <c:pt idx="287">
                  <c:v>40720.958333333343</c:v>
                </c:pt>
                <c:pt idx="288">
                  <c:v>40721</c:v>
                </c:pt>
                <c:pt idx="289">
                  <c:v>40721.041666666584</c:v>
                </c:pt>
                <c:pt idx="290">
                  <c:v>40721.083333333336</c:v>
                </c:pt>
                <c:pt idx="291">
                  <c:v>40721.124999999993</c:v>
                </c:pt>
                <c:pt idx="292">
                  <c:v>40721.166666666584</c:v>
                </c:pt>
                <c:pt idx="293">
                  <c:v>40721.208333333336</c:v>
                </c:pt>
                <c:pt idx="294">
                  <c:v>40721.25</c:v>
                </c:pt>
                <c:pt idx="295">
                  <c:v>40721.291666666533</c:v>
                </c:pt>
                <c:pt idx="296">
                  <c:v>40721.333333333336</c:v>
                </c:pt>
                <c:pt idx="297">
                  <c:v>40721.375</c:v>
                </c:pt>
                <c:pt idx="298">
                  <c:v>40721.416666666664</c:v>
                </c:pt>
                <c:pt idx="299">
                  <c:v>40721.458333333343</c:v>
                </c:pt>
                <c:pt idx="300">
                  <c:v>40721.5</c:v>
                </c:pt>
                <c:pt idx="301">
                  <c:v>40721.541666666584</c:v>
                </c:pt>
                <c:pt idx="302">
                  <c:v>40721.583333333336</c:v>
                </c:pt>
                <c:pt idx="303">
                  <c:v>40721.624999999993</c:v>
                </c:pt>
                <c:pt idx="304">
                  <c:v>40721.666666666584</c:v>
                </c:pt>
                <c:pt idx="305">
                  <c:v>40721.708333333336</c:v>
                </c:pt>
                <c:pt idx="306">
                  <c:v>40721.75</c:v>
                </c:pt>
                <c:pt idx="307">
                  <c:v>40721.791666666533</c:v>
                </c:pt>
                <c:pt idx="308">
                  <c:v>40721.833333333336</c:v>
                </c:pt>
                <c:pt idx="309">
                  <c:v>40721.875</c:v>
                </c:pt>
                <c:pt idx="310">
                  <c:v>40721.916666666664</c:v>
                </c:pt>
                <c:pt idx="311">
                  <c:v>40721.958333333343</c:v>
                </c:pt>
                <c:pt idx="312">
                  <c:v>40722</c:v>
                </c:pt>
                <c:pt idx="313">
                  <c:v>40722.041666666584</c:v>
                </c:pt>
                <c:pt idx="314">
                  <c:v>40722.083333333336</c:v>
                </c:pt>
                <c:pt idx="315">
                  <c:v>40722.124999999993</c:v>
                </c:pt>
                <c:pt idx="316">
                  <c:v>40722.166666666584</c:v>
                </c:pt>
                <c:pt idx="317">
                  <c:v>40722.208333333336</c:v>
                </c:pt>
                <c:pt idx="318">
                  <c:v>40722.25</c:v>
                </c:pt>
                <c:pt idx="319">
                  <c:v>40722.291666666533</c:v>
                </c:pt>
                <c:pt idx="320">
                  <c:v>40722.333333333336</c:v>
                </c:pt>
                <c:pt idx="321">
                  <c:v>40722.375</c:v>
                </c:pt>
                <c:pt idx="322">
                  <c:v>40722.416666666664</c:v>
                </c:pt>
                <c:pt idx="323">
                  <c:v>40722.458333333343</c:v>
                </c:pt>
                <c:pt idx="324">
                  <c:v>40722.5</c:v>
                </c:pt>
                <c:pt idx="325">
                  <c:v>40722.541666666584</c:v>
                </c:pt>
                <c:pt idx="326">
                  <c:v>40722.583333333336</c:v>
                </c:pt>
                <c:pt idx="327">
                  <c:v>40722.624999999993</c:v>
                </c:pt>
                <c:pt idx="328">
                  <c:v>40722.666666666584</c:v>
                </c:pt>
                <c:pt idx="329">
                  <c:v>40722.708333333336</c:v>
                </c:pt>
                <c:pt idx="330">
                  <c:v>40722.75</c:v>
                </c:pt>
                <c:pt idx="331">
                  <c:v>40722.791666666533</c:v>
                </c:pt>
                <c:pt idx="332">
                  <c:v>40722.833333333336</c:v>
                </c:pt>
                <c:pt idx="333">
                  <c:v>40722.875</c:v>
                </c:pt>
                <c:pt idx="334">
                  <c:v>40722.916666666664</c:v>
                </c:pt>
                <c:pt idx="335">
                  <c:v>40722.958333333343</c:v>
                </c:pt>
                <c:pt idx="336">
                  <c:v>40723</c:v>
                </c:pt>
                <c:pt idx="337">
                  <c:v>40723.041666666584</c:v>
                </c:pt>
                <c:pt idx="338">
                  <c:v>40723.083333333336</c:v>
                </c:pt>
                <c:pt idx="339">
                  <c:v>40723.124999999993</c:v>
                </c:pt>
                <c:pt idx="340">
                  <c:v>40723.166666666584</c:v>
                </c:pt>
                <c:pt idx="341">
                  <c:v>40723.208333333336</c:v>
                </c:pt>
                <c:pt idx="342">
                  <c:v>40723.25</c:v>
                </c:pt>
                <c:pt idx="343">
                  <c:v>40723.291666666533</c:v>
                </c:pt>
                <c:pt idx="344">
                  <c:v>40723.333333333336</c:v>
                </c:pt>
                <c:pt idx="345">
                  <c:v>40723.375</c:v>
                </c:pt>
                <c:pt idx="346">
                  <c:v>40723.416666666664</c:v>
                </c:pt>
                <c:pt idx="347">
                  <c:v>40723.458333333343</c:v>
                </c:pt>
                <c:pt idx="348">
                  <c:v>40723.5</c:v>
                </c:pt>
                <c:pt idx="349">
                  <c:v>40723.541666666584</c:v>
                </c:pt>
                <c:pt idx="350">
                  <c:v>40723.583333333336</c:v>
                </c:pt>
                <c:pt idx="351">
                  <c:v>40723.624999999993</c:v>
                </c:pt>
                <c:pt idx="352">
                  <c:v>40723.666666666584</c:v>
                </c:pt>
                <c:pt idx="353">
                  <c:v>40723.708333333336</c:v>
                </c:pt>
                <c:pt idx="354">
                  <c:v>40723.75</c:v>
                </c:pt>
                <c:pt idx="355">
                  <c:v>40723.791666666533</c:v>
                </c:pt>
                <c:pt idx="356">
                  <c:v>40723.833333333336</c:v>
                </c:pt>
                <c:pt idx="357">
                  <c:v>40723.875</c:v>
                </c:pt>
                <c:pt idx="358">
                  <c:v>40723.916666666664</c:v>
                </c:pt>
                <c:pt idx="359">
                  <c:v>40723.958333333343</c:v>
                </c:pt>
                <c:pt idx="360">
                  <c:v>40724</c:v>
                </c:pt>
                <c:pt idx="361">
                  <c:v>40724.041666666584</c:v>
                </c:pt>
                <c:pt idx="362">
                  <c:v>40724.083333333336</c:v>
                </c:pt>
                <c:pt idx="363">
                  <c:v>40724.124999999993</c:v>
                </c:pt>
                <c:pt idx="364">
                  <c:v>40724.166666666584</c:v>
                </c:pt>
                <c:pt idx="365">
                  <c:v>40724.208333333336</c:v>
                </c:pt>
                <c:pt idx="366">
                  <c:v>40724.25</c:v>
                </c:pt>
                <c:pt idx="367">
                  <c:v>40724.291666666533</c:v>
                </c:pt>
                <c:pt idx="368">
                  <c:v>40724.333333333336</c:v>
                </c:pt>
                <c:pt idx="369">
                  <c:v>40724.375</c:v>
                </c:pt>
                <c:pt idx="370">
                  <c:v>40724.416666666664</c:v>
                </c:pt>
                <c:pt idx="371">
                  <c:v>40724.458333333343</c:v>
                </c:pt>
                <c:pt idx="372">
                  <c:v>40724.5</c:v>
                </c:pt>
                <c:pt idx="373">
                  <c:v>40724.541666666584</c:v>
                </c:pt>
                <c:pt idx="374">
                  <c:v>40724.583333333336</c:v>
                </c:pt>
                <c:pt idx="375">
                  <c:v>40724.624999999993</c:v>
                </c:pt>
                <c:pt idx="376">
                  <c:v>40724.666666666584</c:v>
                </c:pt>
                <c:pt idx="377">
                  <c:v>40724.708333333336</c:v>
                </c:pt>
                <c:pt idx="378">
                  <c:v>40724.75</c:v>
                </c:pt>
                <c:pt idx="379">
                  <c:v>40724.791666666533</c:v>
                </c:pt>
                <c:pt idx="380">
                  <c:v>40724.833333333336</c:v>
                </c:pt>
                <c:pt idx="381">
                  <c:v>40724.875</c:v>
                </c:pt>
                <c:pt idx="382">
                  <c:v>40724.916666666664</c:v>
                </c:pt>
                <c:pt idx="383">
                  <c:v>40724.958333333343</c:v>
                </c:pt>
                <c:pt idx="384">
                  <c:v>40725</c:v>
                </c:pt>
                <c:pt idx="385">
                  <c:v>40725.041666666584</c:v>
                </c:pt>
                <c:pt idx="386">
                  <c:v>40725.083333333336</c:v>
                </c:pt>
                <c:pt idx="387">
                  <c:v>40725.124999999993</c:v>
                </c:pt>
                <c:pt idx="388">
                  <c:v>40725.166666666584</c:v>
                </c:pt>
                <c:pt idx="389">
                  <c:v>40725.208333333336</c:v>
                </c:pt>
                <c:pt idx="390">
                  <c:v>40725.25</c:v>
                </c:pt>
                <c:pt idx="391">
                  <c:v>40725.291666666533</c:v>
                </c:pt>
                <c:pt idx="392">
                  <c:v>40725.333333333336</c:v>
                </c:pt>
                <c:pt idx="393">
                  <c:v>40725.375</c:v>
                </c:pt>
                <c:pt idx="394">
                  <c:v>40725.416666666664</c:v>
                </c:pt>
                <c:pt idx="395">
                  <c:v>40725.458333333343</c:v>
                </c:pt>
                <c:pt idx="396">
                  <c:v>40725.5</c:v>
                </c:pt>
                <c:pt idx="397">
                  <c:v>40725.541666666584</c:v>
                </c:pt>
                <c:pt idx="398">
                  <c:v>40725.583333333336</c:v>
                </c:pt>
                <c:pt idx="399">
                  <c:v>40725.624999999993</c:v>
                </c:pt>
                <c:pt idx="400">
                  <c:v>40725.666666666584</c:v>
                </c:pt>
                <c:pt idx="401">
                  <c:v>40725.708333333336</c:v>
                </c:pt>
                <c:pt idx="402">
                  <c:v>40725.75</c:v>
                </c:pt>
                <c:pt idx="403">
                  <c:v>40725.791666666533</c:v>
                </c:pt>
                <c:pt idx="404">
                  <c:v>40725.833333333336</c:v>
                </c:pt>
                <c:pt idx="405">
                  <c:v>40725.875</c:v>
                </c:pt>
                <c:pt idx="406">
                  <c:v>40725.916666666664</c:v>
                </c:pt>
                <c:pt idx="407">
                  <c:v>40725.958333333343</c:v>
                </c:pt>
                <c:pt idx="408">
                  <c:v>40726</c:v>
                </c:pt>
                <c:pt idx="409">
                  <c:v>40726.041666666584</c:v>
                </c:pt>
                <c:pt idx="410">
                  <c:v>40726.083333333336</c:v>
                </c:pt>
                <c:pt idx="411">
                  <c:v>40726.124999999993</c:v>
                </c:pt>
                <c:pt idx="412">
                  <c:v>40726.166666666584</c:v>
                </c:pt>
                <c:pt idx="413">
                  <c:v>40726.208333333336</c:v>
                </c:pt>
                <c:pt idx="414">
                  <c:v>40726.25</c:v>
                </c:pt>
                <c:pt idx="415">
                  <c:v>40726.291666666533</c:v>
                </c:pt>
                <c:pt idx="416">
                  <c:v>40726.333333333336</c:v>
                </c:pt>
                <c:pt idx="417">
                  <c:v>40726.375</c:v>
                </c:pt>
                <c:pt idx="418">
                  <c:v>40726.416666666664</c:v>
                </c:pt>
                <c:pt idx="419">
                  <c:v>40726.458333333343</c:v>
                </c:pt>
                <c:pt idx="420">
                  <c:v>40726.5</c:v>
                </c:pt>
                <c:pt idx="421">
                  <c:v>40726.541666666584</c:v>
                </c:pt>
                <c:pt idx="422">
                  <c:v>40726.583333333336</c:v>
                </c:pt>
                <c:pt idx="423">
                  <c:v>40726.624999999993</c:v>
                </c:pt>
                <c:pt idx="424">
                  <c:v>40726.666666666584</c:v>
                </c:pt>
                <c:pt idx="425">
                  <c:v>40726.708333333336</c:v>
                </c:pt>
                <c:pt idx="426">
                  <c:v>40726.75</c:v>
                </c:pt>
                <c:pt idx="427">
                  <c:v>40726.791666666533</c:v>
                </c:pt>
                <c:pt idx="428">
                  <c:v>40726.833333333336</c:v>
                </c:pt>
                <c:pt idx="429">
                  <c:v>40726.875</c:v>
                </c:pt>
                <c:pt idx="430">
                  <c:v>40726.916666666664</c:v>
                </c:pt>
                <c:pt idx="431">
                  <c:v>40726.958333333343</c:v>
                </c:pt>
                <c:pt idx="432">
                  <c:v>40727</c:v>
                </c:pt>
                <c:pt idx="433">
                  <c:v>40727.041666666584</c:v>
                </c:pt>
                <c:pt idx="434">
                  <c:v>40727.083333333336</c:v>
                </c:pt>
                <c:pt idx="435">
                  <c:v>40727.124999999993</c:v>
                </c:pt>
                <c:pt idx="436">
                  <c:v>40727.166666666584</c:v>
                </c:pt>
                <c:pt idx="437">
                  <c:v>40727.208333333336</c:v>
                </c:pt>
                <c:pt idx="438">
                  <c:v>40727.25</c:v>
                </c:pt>
                <c:pt idx="439">
                  <c:v>40727.291666666533</c:v>
                </c:pt>
                <c:pt idx="440">
                  <c:v>40727.333333333336</c:v>
                </c:pt>
                <c:pt idx="441">
                  <c:v>40727.375</c:v>
                </c:pt>
                <c:pt idx="442">
                  <c:v>40727.416666666664</c:v>
                </c:pt>
                <c:pt idx="443">
                  <c:v>40727.458333333343</c:v>
                </c:pt>
                <c:pt idx="444">
                  <c:v>40727.5</c:v>
                </c:pt>
                <c:pt idx="445">
                  <c:v>40727.541666666584</c:v>
                </c:pt>
                <c:pt idx="446">
                  <c:v>40727.583333333336</c:v>
                </c:pt>
                <c:pt idx="447">
                  <c:v>40727.624999999993</c:v>
                </c:pt>
                <c:pt idx="448">
                  <c:v>40727.666666666584</c:v>
                </c:pt>
                <c:pt idx="449">
                  <c:v>40727.708333333336</c:v>
                </c:pt>
                <c:pt idx="450">
                  <c:v>40727.75</c:v>
                </c:pt>
                <c:pt idx="451">
                  <c:v>40727.791666666533</c:v>
                </c:pt>
                <c:pt idx="452">
                  <c:v>40727.833333333336</c:v>
                </c:pt>
                <c:pt idx="453">
                  <c:v>40727.875</c:v>
                </c:pt>
                <c:pt idx="454">
                  <c:v>40727.916666666664</c:v>
                </c:pt>
                <c:pt idx="455">
                  <c:v>40727.958333333343</c:v>
                </c:pt>
                <c:pt idx="456">
                  <c:v>40728</c:v>
                </c:pt>
                <c:pt idx="457">
                  <c:v>40728.041666666584</c:v>
                </c:pt>
                <c:pt idx="458">
                  <c:v>40728.083333333336</c:v>
                </c:pt>
                <c:pt idx="459">
                  <c:v>40728.124999999993</c:v>
                </c:pt>
                <c:pt idx="460">
                  <c:v>40728.166666666584</c:v>
                </c:pt>
                <c:pt idx="461">
                  <c:v>40728.208333333336</c:v>
                </c:pt>
                <c:pt idx="462">
                  <c:v>40728.25</c:v>
                </c:pt>
                <c:pt idx="463">
                  <c:v>40728.291666666533</c:v>
                </c:pt>
                <c:pt idx="464">
                  <c:v>40728.333333333336</c:v>
                </c:pt>
                <c:pt idx="465">
                  <c:v>40728.375</c:v>
                </c:pt>
                <c:pt idx="466">
                  <c:v>40728.416666666664</c:v>
                </c:pt>
                <c:pt idx="467">
                  <c:v>40728.458333333343</c:v>
                </c:pt>
                <c:pt idx="468">
                  <c:v>40728.5</c:v>
                </c:pt>
                <c:pt idx="469">
                  <c:v>40728.541666666584</c:v>
                </c:pt>
                <c:pt idx="470">
                  <c:v>40728.583333333336</c:v>
                </c:pt>
                <c:pt idx="471">
                  <c:v>40728.624999999993</c:v>
                </c:pt>
                <c:pt idx="472">
                  <c:v>40728.666666666584</c:v>
                </c:pt>
                <c:pt idx="473">
                  <c:v>40728.708333333336</c:v>
                </c:pt>
                <c:pt idx="474">
                  <c:v>40728.75</c:v>
                </c:pt>
                <c:pt idx="475">
                  <c:v>40728.791666666533</c:v>
                </c:pt>
                <c:pt idx="476">
                  <c:v>40728.833333333336</c:v>
                </c:pt>
                <c:pt idx="477">
                  <c:v>40728.875</c:v>
                </c:pt>
                <c:pt idx="478">
                  <c:v>40728.916666666664</c:v>
                </c:pt>
                <c:pt idx="479">
                  <c:v>40728.958333333343</c:v>
                </c:pt>
                <c:pt idx="480">
                  <c:v>40729</c:v>
                </c:pt>
                <c:pt idx="481">
                  <c:v>40729.041666666584</c:v>
                </c:pt>
                <c:pt idx="482">
                  <c:v>40729.083333333336</c:v>
                </c:pt>
                <c:pt idx="483">
                  <c:v>40729.124999999993</c:v>
                </c:pt>
                <c:pt idx="484">
                  <c:v>40729.166666666584</c:v>
                </c:pt>
                <c:pt idx="485">
                  <c:v>40729.208333333336</c:v>
                </c:pt>
                <c:pt idx="486">
                  <c:v>40729.25</c:v>
                </c:pt>
                <c:pt idx="487">
                  <c:v>40729.291666666533</c:v>
                </c:pt>
                <c:pt idx="488">
                  <c:v>40729.333333333336</c:v>
                </c:pt>
                <c:pt idx="489">
                  <c:v>40729.375</c:v>
                </c:pt>
                <c:pt idx="490">
                  <c:v>40729.416666666664</c:v>
                </c:pt>
                <c:pt idx="491">
                  <c:v>40729.458333333343</c:v>
                </c:pt>
                <c:pt idx="492">
                  <c:v>40729.5</c:v>
                </c:pt>
                <c:pt idx="493">
                  <c:v>40729.541666666584</c:v>
                </c:pt>
                <c:pt idx="494">
                  <c:v>40729.583333333336</c:v>
                </c:pt>
                <c:pt idx="495">
                  <c:v>40729.624999999993</c:v>
                </c:pt>
                <c:pt idx="496">
                  <c:v>40729.666666666584</c:v>
                </c:pt>
                <c:pt idx="497">
                  <c:v>40729.708333333336</c:v>
                </c:pt>
                <c:pt idx="498">
                  <c:v>40729.75</c:v>
                </c:pt>
                <c:pt idx="499">
                  <c:v>40729.791666666533</c:v>
                </c:pt>
                <c:pt idx="500">
                  <c:v>40729.833333333336</c:v>
                </c:pt>
                <c:pt idx="501">
                  <c:v>40729.875</c:v>
                </c:pt>
                <c:pt idx="502">
                  <c:v>40729.916666666664</c:v>
                </c:pt>
                <c:pt idx="503">
                  <c:v>40729.958333333343</c:v>
                </c:pt>
                <c:pt idx="504">
                  <c:v>40730</c:v>
                </c:pt>
                <c:pt idx="505">
                  <c:v>40730.041666666584</c:v>
                </c:pt>
                <c:pt idx="506">
                  <c:v>40730.083333333336</c:v>
                </c:pt>
                <c:pt idx="507">
                  <c:v>40730.124999999993</c:v>
                </c:pt>
                <c:pt idx="508">
                  <c:v>40730.166666666584</c:v>
                </c:pt>
                <c:pt idx="509">
                  <c:v>40730.208333333336</c:v>
                </c:pt>
                <c:pt idx="510">
                  <c:v>40730.25</c:v>
                </c:pt>
                <c:pt idx="511">
                  <c:v>40730.291666666533</c:v>
                </c:pt>
                <c:pt idx="512">
                  <c:v>40730.333333333336</c:v>
                </c:pt>
                <c:pt idx="513">
                  <c:v>40730.375</c:v>
                </c:pt>
                <c:pt idx="514">
                  <c:v>40730.416666666664</c:v>
                </c:pt>
                <c:pt idx="515">
                  <c:v>40730.458333333343</c:v>
                </c:pt>
                <c:pt idx="516">
                  <c:v>40730.5</c:v>
                </c:pt>
                <c:pt idx="517">
                  <c:v>40730.541666666584</c:v>
                </c:pt>
                <c:pt idx="518">
                  <c:v>40730.583333333336</c:v>
                </c:pt>
                <c:pt idx="519">
                  <c:v>40730.624999999993</c:v>
                </c:pt>
                <c:pt idx="520">
                  <c:v>40730.666666666584</c:v>
                </c:pt>
                <c:pt idx="521">
                  <c:v>40730.708333333336</c:v>
                </c:pt>
                <c:pt idx="522">
                  <c:v>40730.75</c:v>
                </c:pt>
                <c:pt idx="523">
                  <c:v>40730.791666666533</c:v>
                </c:pt>
                <c:pt idx="524">
                  <c:v>40730.833333333336</c:v>
                </c:pt>
                <c:pt idx="525">
                  <c:v>40730.875</c:v>
                </c:pt>
                <c:pt idx="526">
                  <c:v>40730.916666666664</c:v>
                </c:pt>
                <c:pt idx="527">
                  <c:v>40730.958333333343</c:v>
                </c:pt>
                <c:pt idx="528">
                  <c:v>40731</c:v>
                </c:pt>
                <c:pt idx="529">
                  <c:v>40731.041666666584</c:v>
                </c:pt>
                <c:pt idx="530">
                  <c:v>40731.083333333336</c:v>
                </c:pt>
                <c:pt idx="531">
                  <c:v>40731.124999999993</c:v>
                </c:pt>
                <c:pt idx="532">
                  <c:v>40731.166666666584</c:v>
                </c:pt>
                <c:pt idx="533">
                  <c:v>40731.208333333336</c:v>
                </c:pt>
                <c:pt idx="534">
                  <c:v>40731.25</c:v>
                </c:pt>
                <c:pt idx="535">
                  <c:v>40731.291666666533</c:v>
                </c:pt>
                <c:pt idx="536">
                  <c:v>40731.333333333336</c:v>
                </c:pt>
                <c:pt idx="537">
                  <c:v>40731.375</c:v>
                </c:pt>
                <c:pt idx="538">
                  <c:v>40731.416666666664</c:v>
                </c:pt>
                <c:pt idx="539">
                  <c:v>40731.458333333343</c:v>
                </c:pt>
                <c:pt idx="540">
                  <c:v>40731.5</c:v>
                </c:pt>
                <c:pt idx="541">
                  <c:v>40731.541666666584</c:v>
                </c:pt>
                <c:pt idx="542">
                  <c:v>40731.583333333336</c:v>
                </c:pt>
                <c:pt idx="543">
                  <c:v>40731.624999999993</c:v>
                </c:pt>
                <c:pt idx="544">
                  <c:v>40731.666666666584</c:v>
                </c:pt>
                <c:pt idx="545">
                  <c:v>40731.708333333336</c:v>
                </c:pt>
                <c:pt idx="546">
                  <c:v>40731.75</c:v>
                </c:pt>
                <c:pt idx="547">
                  <c:v>40731.791666666533</c:v>
                </c:pt>
                <c:pt idx="548">
                  <c:v>40731.833333333336</c:v>
                </c:pt>
                <c:pt idx="549">
                  <c:v>40731.875</c:v>
                </c:pt>
                <c:pt idx="550">
                  <c:v>40731.916666666664</c:v>
                </c:pt>
                <c:pt idx="551">
                  <c:v>40731.958333333343</c:v>
                </c:pt>
                <c:pt idx="552">
                  <c:v>40732</c:v>
                </c:pt>
                <c:pt idx="553">
                  <c:v>40732.041666666584</c:v>
                </c:pt>
                <c:pt idx="554">
                  <c:v>40732.083333333336</c:v>
                </c:pt>
                <c:pt idx="555">
                  <c:v>40732.124999999993</c:v>
                </c:pt>
                <c:pt idx="556">
                  <c:v>40732.166666666584</c:v>
                </c:pt>
                <c:pt idx="557">
                  <c:v>40732.208333333336</c:v>
                </c:pt>
                <c:pt idx="558">
                  <c:v>40732.25</c:v>
                </c:pt>
                <c:pt idx="559">
                  <c:v>40732.291666666533</c:v>
                </c:pt>
                <c:pt idx="560">
                  <c:v>40732.333333333336</c:v>
                </c:pt>
                <c:pt idx="561">
                  <c:v>40732.375</c:v>
                </c:pt>
                <c:pt idx="562">
                  <c:v>40732.416666666664</c:v>
                </c:pt>
                <c:pt idx="563">
                  <c:v>40732.458333333343</c:v>
                </c:pt>
                <c:pt idx="564">
                  <c:v>40732.5</c:v>
                </c:pt>
                <c:pt idx="565">
                  <c:v>40732.541666666584</c:v>
                </c:pt>
                <c:pt idx="566">
                  <c:v>40732.583333333336</c:v>
                </c:pt>
                <c:pt idx="567">
                  <c:v>40732.624999999993</c:v>
                </c:pt>
                <c:pt idx="568">
                  <c:v>40732.666666666584</c:v>
                </c:pt>
                <c:pt idx="569">
                  <c:v>40732.708333333336</c:v>
                </c:pt>
                <c:pt idx="570">
                  <c:v>40732.75</c:v>
                </c:pt>
                <c:pt idx="571">
                  <c:v>40732.791666666533</c:v>
                </c:pt>
                <c:pt idx="572">
                  <c:v>40732.833333333336</c:v>
                </c:pt>
                <c:pt idx="573">
                  <c:v>40732.875</c:v>
                </c:pt>
                <c:pt idx="574">
                  <c:v>40732.916666666664</c:v>
                </c:pt>
                <c:pt idx="575">
                  <c:v>40732.958333333343</c:v>
                </c:pt>
                <c:pt idx="576">
                  <c:v>40733</c:v>
                </c:pt>
                <c:pt idx="577">
                  <c:v>40733.041666666584</c:v>
                </c:pt>
                <c:pt idx="578">
                  <c:v>40733.083333333336</c:v>
                </c:pt>
                <c:pt idx="579">
                  <c:v>40733.124999999993</c:v>
                </c:pt>
                <c:pt idx="580">
                  <c:v>40733.166666666584</c:v>
                </c:pt>
                <c:pt idx="581">
                  <c:v>40733.208333333336</c:v>
                </c:pt>
                <c:pt idx="582">
                  <c:v>40733.25</c:v>
                </c:pt>
                <c:pt idx="583">
                  <c:v>40733.291666666533</c:v>
                </c:pt>
                <c:pt idx="584">
                  <c:v>40733.333333333336</c:v>
                </c:pt>
                <c:pt idx="585">
                  <c:v>40733.375</c:v>
                </c:pt>
                <c:pt idx="586">
                  <c:v>40733.416666666664</c:v>
                </c:pt>
                <c:pt idx="587">
                  <c:v>40733.458333333343</c:v>
                </c:pt>
                <c:pt idx="588">
                  <c:v>40733.5</c:v>
                </c:pt>
                <c:pt idx="589">
                  <c:v>40733.541666666584</c:v>
                </c:pt>
                <c:pt idx="590">
                  <c:v>40733.583333333336</c:v>
                </c:pt>
                <c:pt idx="591">
                  <c:v>40733.624999999993</c:v>
                </c:pt>
                <c:pt idx="592">
                  <c:v>40733.666666666584</c:v>
                </c:pt>
                <c:pt idx="593">
                  <c:v>40733.708333333336</c:v>
                </c:pt>
                <c:pt idx="594">
                  <c:v>40733.75</c:v>
                </c:pt>
                <c:pt idx="595">
                  <c:v>40733.791666666533</c:v>
                </c:pt>
                <c:pt idx="596">
                  <c:v>40733.833333333336</c:v>
                </c:pt>
                <c:pt idx="597">
                  <c:v>40733.875</c:v>
                </c:pt>
                <c:pt idx="598">
                  <c:v>40733.916666666664</c:v>
                </c:pt>
                <c:pt idx="599">
                  <c:v>40733.958333333343</c:v>
                </c:pt>
                <c:pt idx="600">
                  <c:v>40734</c:v>
                </c:pt>
                <c:pt idx="601">
                  <c:v>40734.041666666584</c:v>
                </c:pt>
                <c:pt idx="602">
                  <c:v>40734.083333333336</c:v>
                </c:pt>
                <c:pt idx="603">
                  <c:v>40734.124999999993</c:v>
                </c:pt>
                <c:pt idx="604">
                  <c:v>40734.166666666584</c:v>
                </c:pt>
                <c:pt idx="605">
                  <c:v>40734.208333333336</c:v>
                </c:pt>
                <c:pt idx="606">
                  <c:v>40734.25</c:v>
                </c:pt>
                <c:pt idx="607">
                  <c:v>40734.291666666533</c:v>
                </c:pt>
                <c:pt idx="608">
                  <c:v>40734.333333333336</c:v>
                </c:pt>
                <c:pt idx="609">
                  <c:v>40734.375</c:v>
                </c:pt>
                <c:pt idx="610">
                  <c:v>40734.416666666664</c:v>
                </c:pt>
                <c:pt idx="611">
                  <c:v>40734.458333333343</c:v>
                </c:pt>
                <c:pt idx="612">
                  <c:v>40734.5</c:v>
                </c:pt>
                <c:pt idx="613">
                  <c:v>40734.541666666584</c:v>
                </c:pt>
                <c:pt idx="614">
                  <c:v>40734.583333333336</c:v>
                </c:pt>
                <c:pt idx="615">
                  <c:v>40734.624999999993</c:v>
                </c:pt>
                <c:pt idx="616">
                  <c:v>40734.666666666584</c:v>
                </c:pt>
                <c:pt idx="617">
                  <c:v>40734.708333333336</c:v>
                </c:pt>
                <c:pt idx="618">
                  <c:v>40734.75</c:v>
                </c:pt>
                <c:pt idx="619">
                  <c:v>40734.791666666533</c:v>
                </c:pt>
                <c:pt idx="620">
                  <c:v>40734.833333333336</c:v>
                </c:pt>
                <c:pt idx="621">
                  <c:v>40734.875</c:v>
                </c:pt>
                <c:pt idx="622">
                  <c:v>40734.916666666664</c:v>
                </c:pt>
                <c:pt idx="623">
                  <c:v>40734.958333333343</c:v>
                </c:pt>
                <c:pt idx="624">
                  <c:v>40735</c:v>
                </c:pt>
                <c:pt idx="625">
                  <c:v>40735.041666666584</c:v>
                </c:pt>
                <c:pt idx="626">
                  <c:v>40735.083333333336</c:v>
                </c:pt>
                <c:pt idx="627">
                  <c:v>40735.124999999993</c:v>
                </c:pt>
                <c:pt idx="628">
                  <c:v>40735.166666666584</c:v>
                </c:pt>
                <c:pt idx="629">
                  <c:v>40735.208333333336</c:v>
                </c:pt>
                <c:pt idx="630">
                  <c:v>40735.25</c:v>
                </c:pt>
                <c:pt idx="631">
                  <c:v>40735.291666666533</c:v>
                </c:pt>
                <c:pt idx="632">
                  <c:v>40735.333333333336</c:v>
                </c:pt>
                <c:pt idx="633">
                  <c:v>40735.375</c:v>
                </c:pt>
                <c:pt idx="634">
                  <c:v>40735.416666666664</c:v>
                </c:pt>
                <c:pt idx="635">
                  <c:v>40735.458333333343</c:v>
                </c:pt>
                <c:pt idx="636">
                  <c:v>40735.5</c:v>
                </c:pt>
                <c:pt idx="637">
                  <c:v>40735.541666666584</c:v>
                </c:pt>
                <c:pt idx="638">
                  <c:v>40735.583333333336</c:v>
                </c:pt>
                <c:pt idx="639">
                  <c:v>40735.624999999993</c:v>
                </c:pt>
                <c:pt idx="640">
                  <c:v>40735.666666666584</c:v>
                </c:pt>
                <c:pt idx="641">
                  <c:v>40735.708333333336</c:v>
                </c:pt>
                <c:pt idx="642">
                  <c:v>40735.75</c:v>
                </c:pt>
                <c:pt idx="643">
                  <c:v>40735.791666666533</c:v>
                </c:pt>
                <c:pt idx="644">
                  <c:v>40735.833333333336</c:v>
                </c:pt>
                <c:pt idx="645">
                  <c:v>40735.875</c:v>
                </c:pt>
                <c:pt idx="646">
                  <c:v>40735.916666666664</c:v>
                </c:pt>
                <c:pt idx="647">
                  <c:v>40735.958333333343</c:v>
                </c:pt>
                <c:pt idx="648">
                  <c:v>40736</c:v>
                </c:pt>
                <c:pt idx="649">
                  <c:v>40736.041666666584</c:v>
                </c:pt>
                <c:pt idx="650">
                  <c:v>40736.083333333336</c:v>
                </c:pt>
                <c:pt idx="651">
                  <c:v>40736.124999999993</c:v>
                </c:pt>
                <c:pt idx="652">
                  <c:v>40736.166666666584</c:v>
                </c:pt>
                <c:pt idx="653">
                  <c:v>40736.208333333336</c:v>
                </c:pt>
                <c:pt idx="654">
                  <c:v>40736.25</c:v>
                </c:pt>
                <c:pt idx="655">
                  <c:v>40736.291666666533</c:v>
                </c:pt>
                <c:pt idx="656">
                  <c:v>40736.333333333336</c:v>
                </c:pt>
                <c:pt idx="657">
                  <c:v>40736.375</c:v>
                </c:pt>
                <c:pt idx="658">
                  <c:v>40736.416666666664</c:v>
                </c:pt>
                <c:pt idx="659">
                  <c:v>40736.458333333343</c:v>
                </c:pt>
                <c:pt idx="660">
                  <c:v>40736.5</c:v>
                </c:pt>
                <c:pt idx="661">
                  <c:v>40736.541666666584</c:v>
                </c:pt>
                <c:pt idx="662">
                  <c:v>40736.583333333336</c:v>
                </c:pt>
                <c:pt idx="663">
                  <c:v>40736.624999999993</c:v>
                </c:pt>
                <c:pt idx="664">
                  <c:v>40736.666666666584</c:v>
                </c:pt>
                <c:pt idx="665">
                  <c:v>40736.708333333336</c:v>
                </c:pt>
                <c:pt idx="666">
                  <c:v>40736.75</c:v>
                </c:pt>
                <c:pt idx="667">
                  <c:v>40736.791666666533</c:v>
                </c:pt>
                <c:pt idx="668">
                  <c:v>40736.833333333336</c:v>
                </c:pt>
                <c:pt idx="669">
                  <c:v>40736.875</c:v>
                </c:pt>
                <c:pt idx="670">
                  <c:v>40736.916666666664</c:v>
                </c:pt>
                <c:pt idx="671">
                  <c:v>40736.958333333343</c:v>
                </c:pt>
                <c:pt idx="672">
                  <c:v>40737</c:v>
                </c:pt>
                <c:pt idx="673">
                  <c:v>40737.041666666584</c:v>
                </c:pt>
                <c:pt idx="674">
                  <c:v>40737.083333333336</c:v>
                </c:pt>
                <c:pt idx="675">
                  <c:v>40737.124999999993</c:v>
                </c:pt>
                <c:pt idx="676">
                  <c:v>40737.166666666584</c:v>
                </c:pt>
                <c:pt idx="677">
                  <c:v>40737.208333333336</c:v>
                </c:pt>
                <c:pt idx="678">
                  <c:v>40737.25</c:v>
                </c:pt>
                <c:pt idx="679">
                  <c:v>40737.291666666533</c:v>
                </c:pt>
                <c:pt idx="680">
                  <c:v>40737.333333333336</c:v>
                </c:pt>
                <c:pt idx="681">
                  <c:v>40737.375</c:v>
                </c:pt>
                <c:pt idx="682">
                  <c:v>40737.416666666664</c:v>
                </c:pt>
                <c:pt idx="683">
                  <c:v>40737.458333333343</c:v>
                </c:pt>
                <c:pt idx="684">
                  <c:v>40737.5</c:v>
                </c:pt>
                <c:pt idx="685">
                  <c:v>40737.541666666584</c:v>
                </c:pt>
                <c:pt idx="686">
                  <c:v>40737.583333333336</c:v>
                </c:pt>
                <c:pt idx="687">
                  <c:v>40737.624999999993</c:v>
                </c:pt>
                <c:pt idx="688">
                  <c:v>40737.666666666584</c:v>
                </c:pt>
                <c:pt idx="689">
                  <c:v>40737.708333333336</c:v>
                </c:pt>
                <c:pt idx="690">
                  <c:v>40737.75</c:v>
                </c:pt>
                <c:pt idx="691">
                  <c:v>40737.791666666533</c:v>
                </c:pt>
                <c:pt idx="692">
                  <c:v>40737.833333333336</c:v>
                </c:pt>
                <c:pt idx="693">
                  <c:v>40737.875</c:v>
                </c:pt>
                <c:pt idx="694">
                  <c:v>40737.916666666664</c:v>
                </c:pt>
                <c:pt idx="695">
                  <c:v>40737.958333333343</c:v>
                </c:pt>
                <c:pt idx="696">
                  <c:v>40738</c:v>
                </c:pt>
                <c:pt idx="697">
                  <c:v>40738.041666666584</c:v>
                </c:pt>
                <c:pt idx="698">
                  <c:v>40738.083333333336</c:v>
                </c:pt>
                <c:pt idx="699">
                  <c:v>40738.124999999993</c:v>
                </c:pt>
                <c:pt idx="700">
                  <c:v>40738.166666666584</c:v>
                </c:pt>
                <c:pt idx="701">
                  <c:v>40738.208333333336</c:v>
                </c:pt>
                <c:pt idx="702">
                  <c:v>40738.25</c:v>
                </c:pt>
                <c:pt idx="703">
                  <c:v>40738.291666666533</c:v>
                </c:pt>
                <c:pt idx="704">
                  <c:v>40738.333333333336</c:v>
                </c:pt>
                <c:pt idx="705">
                  <c:v>40738.375</c:v>
                </c:pt>
                <c:pt idx="706">
                  <c:v>40738.416666666664</c:v>
                </c:pt>
                <c:pt idx="707">
                  <c:v>40738.458333333343</c:v>
                </c:pt>
                <c:pt idx="708">
                  <c:v>40738.5</c:v>
                </c:pt>
                <c:pt idx="709">
                  <c:v>40738.541666666584</c:v>
                </c:pt>
                <c:pt idx="710">
                  <c:v>40738.583333333336</c:v>
                </c:pt>
                <c:pt idx="711">
                  <c:v>40738.624999999993</c:v>
                </c:pt>
                <c:pt idx="712">
                  <c:v>40738.666666666584</c:v>
                </c:pt>
                <c:pt idx="713">
                  <c:v>40738.708333333336</c:v>
                </c:pt>
                <c:pt idx="714">
                  <c:v>40738.75</c:v>
                </c:pt>
                <c:pt idx="715">
                  <c:v>40738.791666666533</c:v>
                </c:pt>
                <c:pt idx="716">
                  <c:v>40738.833333333336</c:v>
                </c:pt>
                <c:pt idx="717">
                  <c:v>40738.875</c:v>
                </c:pt>
                <c:pt idx="718">
                  <c:v>40738.916666666664</c:v>
                </c:pt>
                <c:pt idx="719">
                  <c:v>40738.958333333343</c:v>
                </c:pt>
                <c:pt idx="720">
                  <c:v>40739</c:v>
                </c:pt>
                <c:pt idx="721">
                  <c:v>40739.041666666584</c:v>
                </c:pt>
                <c:pt idx="722">
                  <c:v>40739.083333333336</c:v>
                </c:pt>
                <c:pt idx="723">
                  <c:v>40739.124999999993</c:v>
                </c:pt>
                <c:pt idx="724">
                  <c:v>40739.166666666584</c:v>
                </c:pt>
                <c:pt idx="725">
                  <c:v>40739.208333333336</c:v>
                </c:pt>
                <c:pt idx="726">
                  <c:v>40739.25</c:v>
                </c:pt>
                <c:pt idx="727">
                  <c:v>40739.291666666533</c:v>
                </c:pt>
                <c:pt idx="728">
                  <c:v>40739.333333333336</c:v>
                </c:pt>
                <c:pt idx="729">
                  <c:v>40739.375</c:v>
                </c:pt>
                <c:pt idx="730">
                  <c:v>40739.416666666664</c:v>
                </c:pt>
                <c:pt idx="731">
                  <c:v>40739.458333333343</c:v>
                </c:pt>
                <c:pt idx="732">
                  <c:v>40739.5</c:v>
                </c:pt>
                <c:pt idx="733">
                  <c:v>40739.541666666584</c:v>
                </c:pt>
                <c:pt idx="734">
                  <c:v>40739.583333333336</c:v>
                </c:pt>
                <c:pt idx="735">
                  <c:v>40739.624999999993</c:v>
                </c:pt>
                <c:pt idx="736">
                  <c:v>40739.666666666584</c:v>
                </c:pt>
                <c:pt idx="737">
                  <c:v>40739.708333333336</c:v>
                </c:pt>
                <c:pt idx="738">
                  <c:v>40739.75</c:v>
                </c:pt>
                <c:pt idx="739">
                  <c:v>40739.791666666533</c:v>
                </c:pt>
                <c:pt idx="740">
                  <c:v>40739.833333333336</c:v>
                </c:pt>
                <c:pt idx="741">
                  <c:v>40739.875</c:v>
                </c:pt>
                <c:pt idx="742">
                  <c:v>40739.916666666664</c:v>
                </c:pt>
                <c:pt idx="743">
                  <c:v>40739.958333333343</c:v>
                </c:pt>
                <c:pt idx="744">
                  <c:v>40740</c:v>
                </c:pt>
                <c:pt idx="745">
                  <c:v>40740.041666666584</c:v>
                </c:pt>
                <c:pt idx="746">
                  <c:v>40740.083333333336</c:v>
                </c:pt>
                <c:pt idx="747">
                  <c:v>40740.124999999993</c:v>
                </c:pt>
                <c:pt idx="748">
                  <c:v>40740.166666666584</c:v>
                </c:pt>
                <c:pt idx="749">
                  <c:v>40740.208333333336</c:v>
                </c:pt>
                <c:pt idx="750">
                  <c:v>40740.25</c:v>
                </c:pt>
                <c:pt idx="751">
                  <c:v>40740.291666666533</c:v>
                </c:pt>
                <c:pt idx="752">
                  <c:v>40740.333333333336</c:v>
                </c:pt>
                <c:pt idx="753">
                  <c:v>40740.375</c:v>
                </c:pt>
                <c:pt idx="754">
                  <c:v>40740.416666666664</c:v>
                </c:pt>
                <c:pt idx="755">
                  <c:v>40740.458333333343</c:v>
                </c:pt>
                <c:pt idx="756">
                  <c:v>40740.5</c:v>
                </c:pt>
                <c:pt idx="757">
                  <c:v>40740.541666666584</c:v>
                </c:pt>
                <c:pt idx="758">
                  <c:v>40740.583333333336</c:v>
                </c:pt>
                <c:pt idx="759">
                  <c:v>40740.624999999993</c:v>
                </c:pt>
                <c:pt idx="760">
                  <c:v>40740.666666666584</c:v>
                </c:pt>
                <c:pt idx="761">
                  <c:v>40740.708333333336</c:v>
                </c:pt>
                <c:pt idx="762">
                  <c:v>40740.75</c:v>
                </c:pt>
                <c:pt idx="763">
                  <c:v>40740.791666666533</c:v>
                </c:pt>
                <c:pt idx="764">
                  <c:v>40740.833333333336</c:v>
                </c:pt>
                <c:pt idx="765">
                  <c:v>40740.875</c:v>
                </c:pt>
                <c:pt idx="766">
                  <c:v>40740.916666666664</c:v>
                </c:pt>
                <c:pt idx="767">
                  <c:v>40740.958333333343</c:v>
                </c:pt>
                <c:pt idx="768">
                  <c:v>40741</c:v>
                </c:pt>
                <c:pt idx="769">
                  <c:v>40741.041666666584</c:v>
                </c:pt>
                <c:pt idx="770">
                  <c:v>40741.083333333336</c:v>
                </c:pt>
                <c:pt idx="771">
                  <c:v>40741.124999999993</c:v>
                </c:pt>
                <c:pt idx="772">
                  <c:v>40741.166666666584</c:v>
                </c:pt>
                <c:pt idx="773">
                  <c:v>40741.208333333336</c:v>
                </c:pt>
                <c:pt idx="774">
                  <c:v>40741.25</c:v>
                </c:pt>
                <c:pt idx="775">
                  <c:v>40741.291666666533</c:v>
                </c:pt>
                <c:pt idx="776">
                  <c:v>40741.333333333336</c:v>
                </c:pt>
                <c:pt idx="777">
                  <c:v>40741.375</c:v>
                </c:pt>
                <c:pt idx="778">
                  <c:v>40741.416666666664</c:v>
                </c:pt>
                <c:pt idx="779">
                  <c:v>40741.458333333343</c:v>
                </c:pt>
                <c:pt idx="780">
                  <c:v>40741.5</c:v>
                </c:pt>
                <c:pt idx="781">
                  <c:v>40741.541666666584</c:v>
                </c:pt>
                <c:pt idx="782">
                  <c:v>40741.583333333336</c:v>
                </c:pt>
                <c:pt idx="783">
                  <c:v>40741.624999999993</c:v>
                </c:pt>
                <c:pt idx="784">
                  <c:v>40741.666666666584</c:v>
                </c:pt>
                <c:pt idx="785">
                  <c:v>40741.708333333336</c:v>
                </c:pt>
                <c:pt idx="786">
                  <c:v>40741.75</c:v>
                </c:pt>
                <c:pt idx="787">
                  <c:v>40741.791666666533</c:v>
                </c:pt>
                <c:pt idx="788">
                  <c:v>40741.833333333336</c:v>
                </c:pt>
                <c:pt idx="789">
                  <c:v>40741.875</c:v>
                </c:pt>
                <c:pt idx="790">
                  <c:v>40741.916666666664</c:v>
                </c:pt>
                <c:pt idx="791">
                  <c:v>40741.958333333343</c:v>
                </c:pt>
                <c:pt idx="792">
                  <c:v>40742</c:v>
                </c:pt>
                <c:pt idx="793">
                  <c:v>40742.041666666584</c:v>
                </c:pt>
                <c:pt idx="794">
                  <c:v>40742.083333333336</c:v>
                </c:pt>
                <c:pt idx="795">
                  <c:v>40742.124999999993</c:v>
                </c:pt>
                <c:pt idx="796">
                  <c:v>40742.166666666584</c:v>
                </c:pt>
                <c:pt idx="797">
                  <c:v>40742.208333333336</c:v>
                </c:pt>
                <c:pt idx="798">
                  <c:v>40742.25</c:v>
                </c:pt>
                <c:pt idx="799">
                  <c:v>40742.291666666533</c:v>
                </c:pt>
                <c:pt idx="800">
                  <c:v>40742.333333333336</c:v>
                </c:pt>
                <c:pt idx="801">
                  <c:v>40742.375</c:v>
                </c:pt>
                <c:pt idx="802">
                  <c:v>40742.416666666664</c:v>
                </c:pt>
                <c:pt idx="803">
                  <c:v>40742.458333333343</c:v>
                </c:pt>
                <c:pt idx="804">
                  <c:v>40742.5</c:v>
                </c:pt>
                <c:pt idx="805">
                  <c:v>40742.541666666584</c:v>
                </c:pt>
                <c:pt idx="806">
                  <c:v>40742.583333333336</c:v>
                </c:pt>
                <c:pt idx="807">
                  <c:v>40742.624999999993</c:v>
                </c:pt>
                <c:pt idx="808">
                  <c:v>40742.666666666584</c:v>
                </c:pt>
                <c:pt idx="809">
                  <c:v>40742.708333333336</c:v>
                </c:pt>
                <c:pt idx="810">
                  <c:v>40742.75</c:v>
                </c:pt>
                <c:pt idx="811">
                  <c:v>40742.791666666533</c:v>
                </c:pt>
                <c:pt idx="812">
                  <c:v>40742.833333333336</c:v>
                </c:pt>
                <c:pt idx="813">
                  <c:v>40742.875</c:v>
                </c:pt>
                <c:pt idx="814">
                  <c:v>40742.916666666664</c:v>
                </c:pt>
                <c:pt idx="815">
                  <c:v>40742.958333333343</c:v>
                </c:pt>
                <c:pt idx="816">
                  <c:v>40743</c:v>
                </c:pt>
                <c:pt idx="817">
                  <c:v>40743.041666666584</c:v>
                </c:pt>
                <c:pt idx="818">
                  <c:v>40743.083333333336</c:v>
                </c:pt>
                <c:pt idx="819">
                  <c:v>40743.124999999993</c:v>
                </c:pt>
                <c:pt idx="820">
                  <c:v>40743.166666666584</c:v>
                </c:pt>
                <c:pt idx="821">
                  <c:v>40743.208333333336</c:v>
                </c:pt>
                <c:pt idx="822">
                  <c:v>40743.25</c:v>
                </c:pt>
                <c:pt idx="823">
                  <c:v>40743.291666666533</c:v>
                </c:pt>
                <c:pt idx="824">
                  <c:v>40743.333333333336</c:v>
                </c:pt>
                <c:pt idx="825">
                  <c:v>40743.375</c:v>
                </c:pt>
                <c:pt idx="826">
                  <c:v>40743.416666666664</c:v>
                </c:pt>
                <c:pt idx="827">
                  <c:v>40743.458333333343</c:v>
                </c:pt>
                <c:pt idx="828">
                  <c:v>40743.5</c:v>
                </c:pt>
                <c:pt idx="829">
                  <c:v>40743.541666666584</c:v>
                </c:pt>
                <c:pt idx="830">
                  <c:v>40743.583333333336</c:v>
                </c:pt>
                <c:pt idx="831">
                  <c:v>40743.624999999993</c:v>
                </c:pt>
                <c:pt idx="832">
                  <c:v>40743.666666666584</c:v>
                </c:pt>
                <c:pt idx="833">
                  <c:v>40743.708333333336</c:v>
                </c:pt>
                <c:pt idx="834">
                  <c:v>40743.75</c:v>
                </c:pt>
                <c:pt idx="835">
                  <c:v>40743.791666666533</c:v>
                </c:pt>
                <c:pt idx="836">
                  <c:v>40743.833333333336</c:v>
                </c:pt>
                <c:pt idx="837">
                  <c:v>40743.875</c:v>
                </c:pt>
                <c:pt idx="838">
                  <c:v>40743.916666666664</c:v>
                </c:pt>
                <c:pt idx="839">
                  <c:v>40743.958333333343</c:v>
                </c:pt>
                <c:pt idx="840">
                  <c:v>40744</c:v>
                </c:pt>
                <c:pt idx="841">
                  <c:v>40744.041666666584</c:v>
                </c:pt>
                <c:pt idx="842">
                  <c:v>40744.083333333336</c:v>
                </c:pt>
                <c:pt idx="843">
                  <c:v>40744.124999999993</c:v>
                </c:pt>
                <c:pt idx="844">
                  <c:v>40744.166666666584</c:v>
                </c:pt>
                <c:pt idx="845">
                  <c:v>40744.208333333336</c:v>
                </c:pt>
                <c:pt idx="846">
                  <c:v>40744.25</c:v>
                </c:pt>
                <c:pt idx="847">
                  <c:v>40744.291666666533</c:v>
                </c:pt>
                <c:pt idx="848">
                  <c:v>40744.333333333336</c:v>
                </c:pt>
                <c:pt idx="849">
                  <c:v>40744.375</c:v>
                </c:pt>
                <c:pt idx="850">
                  <c:v>40744.416666666664</c:v>
                </c:pt>
                <c:pt idx="851">
                  <c:v>40744.458333333343</c:v>
                </c:pt>
                <c:pt idx="852">
                  <c:v>40744.5</c:v>
                </c:pt>
                <c:pt idx="853">
                  <c:v>40744.541666666584</c:v>
                </c:pt>
                <c:pt idx="854">
                  <c:v>40744.583333333336</c:v>
                </c:pt>
                <c:pt idx="855">
                  <c:v>40744.624999999993</c:v>
                </c:pt>
                <c:pt idx="856">
                  <c:v>40744.666666666584</c:v>
                </c:pt>
                <c:pt idx="857">
                  <c:v>40744.708333333336</c:v>
                </c:pt>
                <c:pt idx="858">
                  <c:v>40744.75</c:v>
                </c:pt>
                <c:pt idx="859">
                  <c:v>40744.791666666533</c:v>
                </c:pt>
                <c:pt idx="860">
                  <c:v>40744.833333333336</c:v>
                </c:pt>
                <c:pt idx="861">
                  <c:v>40744.875</c:v>
                </c:pt>
                <c:pt idx="862">
                  <c:v>40744.916666666664</c:v>
                </c:pt>
                <c:pt idx="863">
                  <c:v>40744.958333333343</c:v>
                </c:pt>
                <c:pt idx="864">
                  <c:v>40745</c:v>
                </c:pt>
                <c:pt idx="865">
                  <c:v>40745.041666666584</c:v>
                </c:pt>
                <c:pt idx="866">
                  <c:v>40745.083333333336</c:v>
                </c:pt>
                <c:pt idx="867">
                  <c:v>40745.124999999993</c:v>
                </c:pt>
                <c:pt idx="868">
                  <c:v>40745.166666666584</c:v>
                </c:pt>
                <c:pt idx="869">
                  <c:v>40745.208333333336</c:v>
                </c:pt>
                <c:pt idx="870">
                  <c:v>40745.25</c:v>
                </c:pt>
                <c:pt idx="871">
                  <c:v>40745.291666666533</c:v>
                </c:pt>
                <c:pt idx="872">
                  <c:v>40745.333333333336</c:v>
                </c:pt>
                <c:pt idx="873">
                  <c:v>40745.375</c:v>
                </c:pt>
                <c:pt idx="874">
                  <c:v>40745.416666666664</c:v>
                </c:pt>
                <c:pt idx="875">
                  <c:v>40745.458333333343</c:v>
                </c:pt>
                <c:pt idx="876">
                  <c:v>40745.5</c:v>
                </c:pt>
                <c:pt idx="877">
                  <c:v>40745.541666666584</c:v>
                </c:pt>
                <c:pt idx="878">
                  <c:v>40745.583333333336</c:v>
                </c:pt>
                <c:pt idx="879">
                  <c:v>40745.624999999993</c:v>
                </c:pt>
                <c:pt idx="880">
                  <c:v>40745.666666666584</c:v>
                </c:pt>
                <c:pt idx="881">
                  <c:v>40745.708333333336</c:v>
                </c:pt>
                <c:pt idx="882">
                  <c:v>40745.75</c:v>
                </c:pt>
                <c:pt idx="883">
                  <c:v>40745.791666666533</c:v>
                </c:pt>
                <c:pt idx="884">
                  <c:v>40745.833333333336</c:v>
                </c:pt>
                <c:pt idx="885">
                  <c:v>40745.875</c:v>
                </c:pt>
                <c:pt idx="886">
                  <c:v>40745.916666666664</c:v>
                </c:pt>
                <c:pt idx="887">
                  <c:v>40745.958333333343</c:v>
                </c:pt>
                <c:pt idx="888">
                  <c:v>40746</c:v>
                </c:pt>
                <c:pt idx="889">
                  <c:v>40746.041666666584</c:v>
                </c:pt>
                <c:pt idx="890">
                  <c:v>40746.083333333336</c:v>
                </c:pt>
                <c:pt idx="891">
                  <c:v>40746.124999999993</c:v>
                </c:pt>
                <c:pt idx="892">
                  <c:v>40746.166666666584</c:v>
                </c:pt>
                <c:pt idx="893">
                  <c:v>40746.208333333336</c:v>
                </c:pt>
                <c:pt idx="894">
                  <c:v>40746.25</c:v>
                </c:pt>
                <c:pt idx="895">
                  <c:v>40746.291666666533</c:v>
                </c:pt>
                <c:pt idx="896">
                  <c:v>40746.333333333336</c:v>
                </c:pt>
                <c:pt idx="897">
                  <c:v>40746.375</c:v>
                </c:pt>
                <c:pt idx="898">
                  <c:v>40746.416666666664</c:v>
                </c:pt>
                <c:pt idx="899">
                  <c:v>40746.458333333343</c:v>
                </c:pt>
                <c:pt idx="900">
                  <c:v>40746.5</c:v>
                </c:pt>
                <c:pt idx="901">
                  <c:v>40746.541666666584</c:v>
                </c:pt>
                <c:pt idx="902">
                  <c:v>40746.583333333336</c:v>
                </c:pt>
                <c:pt idx="903">
                  <c:v>40746.624999999993</c:v>
                </c:pt>
                <c:pt idx="904">
                  <c:v>40746.666666666584</c:v>
                </c:pt>
                <c:pt idx="905">
                  <c:v>40746.708333333336</c:v>
                </c:pt>
                <c:pt idx="906">
                  <c:v>40746.75</c:v>
                </c:pt>
                <c:pt idx="907">
                  <c:v>40746.791666666533</c:v>
                </c:pt>
                <c:pt idx="908">
                  <c:v>40746.833333333336</c:v>
                </c:pt>
                <c:pt idx="909">
                  <c:v>40746.875</c:v>
                </c:pt>
                <c:pt idx="910">
                  <c:v>40746.916666666664</c:v>
                </c:pt>
                <c:pt idx="911">
                  <c:v>40746.958333333343</c:v>
                </c:pt>
                <c:pt idx="912">
                  <c:v>40747</c:v>
                </c:pt>
                <c:pt idx="913">
                  <c:v>40747.041666666584</c:v>
                </c:pt>
                <c:pt idx="914">
                  <c:v>40747.083333333336</c:v>
                </c:pt>
                <c:pt idx="915">
                  <c:v>40747.124999999993</c:v>
                </c:pt>
                <c:pt idx="916">
                  <c:v>40747.166666666584</c:v>
                </c:pt>
                <c:pt idx="917">
                  <c:v>40747.208333333336</c:v>
                </c:pt>
                <c:pt idx="918">
                  <c:v>40747.25</c:v>
                </c:pt>
                <c:pt idx="919">
                  <c:v>40747.291666666533</c:v>
                </c:pt>
                <c:pt idx="920">
                  <c:v>40747.333333333336</c:v>
                </c:pt>
                <c:pt idx="921">
                  <c:v>40747.375</c:v>
                </c:pt>
                <c:pt idx="922">
                  <c:v>40747.416666666664</c:v>
                </c:pt>
                <c:pt idx="923">
                  <c:v>40747.458333333343</c:v>
                </c:pt>
                <c:pt idx="924">
                  <c:v>40747.5</c:v>
                </c:pt>
                <c:pt idx="925">
                  <c:v>40747.541666666584</c:v>
                </c:pt>
                <c:pt idx="926">
                  <c:v>40747.583333333336</c:v>
                </c:pt>
                <c:pt idx="927">
                  <c:v>40747.624999999993</c:v>
                </c:pt>
                <c:pt idx="928">
                  <c:v>40747.666666666584</c:v>
                </c:pt>
                <c:pt idx="929">
                  <c:v>40747.708333333336</c:v>
                </c:pt>
                <c:pt idx="930">
                  <c:v>40747.75</c:v>
                </c:pt>
                <c:pt idx="931">
                  <c:v>40747.791666666533</c:v>
                </c:pt>
                <c:pt idx="932">
                  <c:v>40747.833333333336</c:v>
                </c:pt>
                <c:pt idx="933">
                  <c:v>40747.875</c:v>
                </c:pt>
                <c:pt idx="934">
                  <c:v>40747.916666666664</c:v>
                </c:pt>
                <c:pt idx="935">
                  <c:v>40747.958333333343</c:v>
                </c:pt>
                <c:pt idx="936">
                  <c:v>40748</c:v>
                </c:pt>
                <c:pt idx="937">
                  <c:v>40748.041666666584</c:v>
                </c:pt>
                <c:pt idx="938">
                  <c:v>40748.083333333336</c:v>
                </c:pt>
                <c:pt idx="939">
                  <c:v>40748.124999999993</c:v>
                </c:pt>
                <c:pt idx="940">
                  <c:v>40748.166666666584</c:v>
                </c:pt>
                <c:pt idx="941">
                  <c:v>40748.208333333336</c:v>
                </c:pt>
                <c:pt idx="942">
                  <c:v>40748.25</c:v>
                </c:pt>
                <c:pt idx="943">
                  <c:v>40748.291666666533</c:v>
                </c:pt>
                <c:pt idx="944">
                  <c:v>40748.333333333336</c:v>
                </c:pt>
                <c:pt idx="945">
                  <c:v>40748.375</c:v>
                </c:pt>
                <c:pt idx="946">
                  <c:v>40748.416666666664</c:v>
                </c:pt>
                <c:pt idx="947">
                  <c:v>40748.458333333343</c:v>
                </c:pt>
                <c:pt idx="948">
                  <c:v>40748.5</c:v>
                </c:pt>
                <c:pt idx="949">
                  <c:v>40748.541666666584</c:v>
                </c:pt>
                <c:pt idx="950">
                  <c:v>40748.583333333336</c:v>
                </c:pt>
                <c:pt idx="951">
                  <c:v>40748.624999999993</c:v>
                </c:pt>
                <c:pt idx="952">
                  <c:v>40748.666666666584</c:v>
                </c:pt>
                <c:pt idx="953">
                  <c:v>40748.708333333336</c:v>
                </c:pt>
                <c:pt idx="954">
                  <c:v>40748.75</c:v>
                </c:pt>
                <c:pt idx="955">
                  <c:v>40748.791666666533</c:v>
                </c:pt>
                <c:pt idx="956">
                  <c:v>40748.833333333336</c:v>
                </c:pt>
                <c:pt idx="957">
                  <c:v>40748.875</c:v>
                </c:pt>
                <c:pt idx="958">
                  <c:v>40748.916666666664</c:v>
                </c:pt>
                <c:pt idx="959">
                  <c:v>40748.958333333343</c:v>
                </c:pt>
                <c:pt idx="960">
                  <c:v>40749</c:v>
                </c:pt>
                <c:pt idx="961">
                  <c:v>40749.041666666584</c:v>
                </c:pt>
                <c:pt idx="962">
                  <c:v>40749.083333333336</c:v>
                </c:pt>
                <c:pt idx="963">
                  <c:v>40749.124999999993</c:v>
                </c:pt>
                <c:pt idx="964">
                  <c:v>40749.166666666584</c:v>
                </c:pt>
                <c:pt idx="965">
                  <c:v>40749.208333333336</c:v>
                </c:pt>
                <c:pt idx="966">
                  <c:v>40749.25</c:v>
                </c:pt>
                <c:pt idx="967">
                  <c:v>40749.291666666533</c:v>
                </c:pt>
                <c:pt idx="968">
                  <c:v>40749.333333333336</c:v>
                </c:pt>
                <c:pt idx="969">
                  <c:v>40749.375</c:v>
                </c:pt>
                <c:pt idx="970">
                  <c:v>40749.416666666664</c:v>
                </c:pt>
                <c:pt idx="971">
                  <c:v>40749.458333333343</c:v>
                </c:pt>
                <c:pt idx="972">
                  <c:v>40749.5</c:v>
                </c:pt>
                <c:pt idx="973">
                  <c:v>40749.541666666584</c:v>
                </c:pt>
                <c:pt idx="974">
                  <c:v>40749.583333333336</c:v>
                </c:pt>
                <c:pt idx="975">
                  <c:v>40749.624999999993</c:v>
                </c:pt>
                <c:pt idx="976">
                  <c:v>40749.666666666584</c:v>
                </c:pt>
                <c:pt idx="977">
                  <c:v>40749.708333333336</c:v>
                </c:pt>
                <c:pt idx="978">
                  <c:v>40749.75</c:v>
                </c:pt>
                <c:pt idx="979">
                  <c:v>40749.791666666533</c:v>
                </c:pt>
                <c:pt idx="980">
                  <c:v>40749.833333333336</c:v>
                </c:pt>
                <c:pt idx="981">
                  <c:v>40749.875</c:v>
                </c:pt>
                <c:pt idx="982">
                  <c:v>40749.916666666664</c:v>
                </c:pt>
                <c:pt idx="983">
                  <c:v>40749.958333333343</c:v>
                </c:pt>
                <c:pt idx="984">
                  <c:v>40750</c:v>
                </c:pt>
                <c:pt idx="985">
                  <c:v>40750.041666666584</c:v>
                </c:pt>
                <c:pt idx="986">
                  <c:v>40750.083333333336</c:v>
                </c:pt>
                <c:pt idx="987">
                  <c:v>40750.124999999993</c:v>
                </c:pt>
                <c:pt idx="988">
                  <c:v>40750.166666666584</c:v>
                </c:pt>
                <c:pt idx="989">
                  <c:v>40750.208333333336</c:v>
                </c:pt>
                <c:pt idx="990">
                  <c:v>40750.25</c:v>
                </c:pt>
                <c:pt idx="991">
                  <c:v>40750.291666666533</c:v>
                </c:pt>
                <c:pt idx="992">
                  <c:v>40750.333333333336</c:v>
                </c:pt>
                <c:pt idx="993">
                  <c:v>40750.375</c:v>
                </c:pt>
                <c:pt idx="994">
                  <c:v>40750.416666666664</c:v>
                </c:pt>
                <c:pt idx="995">
                  <c:v>40750.458333333343</c:v>
                </c:pt>
                <c:pt idx="996">
                  <c:v>40750.5</c:v>
                </c:pt>
                <c:pt idx="997">
                  <c:v>40750.541666666584</c:v>
                </c:pt>
                <c:pt idx="998">
                  <c:v>40750.583333333336</c:v>
                </c:pt>
                <c:pt idx="999">
                  <c:v>40750.624999999993</c:v>
                </c:pt>
                <c:pt idx="1000">
                  <c:v>40750.666666666584</c:v>
                </c:pt>
                <c:pt idx="1001">
                  <c:v>40750.708333333336</c:v>
                </c:pt>
                <c:pt idx="1002">
                  <c:v>40750.75</c:v>
                </c:pt>
                <c:pt idx="1003">
                  <c:v>40750.791666666533</c:v>
                </c:pt>
                <c:pt idx="1004">
                  <c:v>40750.833333333336</c:v>
                </c:pt>
                <c:pt idx="1005">
                  <c:v>40750.875</c:v>
                </c:pt>
                <c:pt idx="1006">
                  <c:v>40750.916666666664</c:v>
                </c:pt>
                <c:pt idx="1007">
                  <c:v>40750.958333333343</c:v>
                </c:pt>
                <c:pt idx="1008">
                  <c:v>40751</c:v>
                </c:pt>
                <c:pt idx="1009">
                  <c:v>40751.041666666584</c:v>
                </c:pt>
                <c:pt idx="1010">
                  <c:v>40751.083333333336</c:v>
                </c:pt>
                <c:pt idx="1011">
                  <c:v>40751.124999999993</c:v>
                </c:pt>
                <c:pt idx="1012">
                  <c:v>40751.166666666584</c:v>
                </c:pt>
                <c:pt idx="1013">
                  <c:v>40751.208333333336</c:v>
                </c:pt>
                <c:pt idx="1014">
                  <c:v>40751.25</c:v>
                </c:pt>
                <c:pt idx="1015">
                  <c:v>40751.291666666533</c:v>
                </c:pt>
                <c:pt idx="1016">
                  <c:v>40751.333333333336</c:v>
                </c:pt>
                <c:pt idx="1017">
                  <c:v>40751.375</c:v>
                </c:pt>
                <c:pt idx="1018">
                  <c:v>40751.416666666664</c:v>
                </c:pt>
                <c:pt idx="1019">
                  <c:v>40751.458333333343</c:v>
                </c:pt>
                <c:pt idx="1020">
                  <c:v>40751.5</c:v>
                </c:pt>
                <c:pt idx="1021">
                  <c:v>40751.541666666584</c:v>
                </c:pt>
                <c:pt idx="1022">
                  <c:v>40751.583333333336</c:v>
                </c:pt>
                <c:pt idx="1023">
                  <c:v>40751.624999999993</c:v>
                </c:pt>
                <c:pt idx="1024">
                  <c:v>40751.666666666584</c:v>
                </c:pt>
                <c:pt idx="1025">
                  <c:v>40751.708333333336</c:v>
                </c:pt>
                <c:pt idx="1026">
                  <c:v>40751.75</c:v>
                </c:pt>
                <c:pt idx="1027">
                  <c:v>40751.791666666533</c:v>
                </c:pt>
                <c:pt idx="1028">
                  <c:v>40751.833333333336</c:v>
                </c:pt>
                <c:pt idx="1029">
                  <c:v>40751.875</c:v>
                </c:pt>
                <c:pt idx="1030">
                  <c:v>40751.916666666664</c:v>
                </c:pt>
                <c:pt idx="1031">
                  <c:v>40751.958333333343</c:v>
                </c:pt>
                <c:pt idx="1032">
                  <c:v>40752</c:v>
                </c:pt>
                <c:pt idx="1033">
                  <c:v>40752.041666666584</c:v>
                </c:pt>
                <c:pt idx="1034">
                  <c:v>40752.083333333336</c:v>
                </c:pt>
                <c:pt idx="1035">
                  <c:v>40752.124999999993</c:v>
                </c:pt>
                <c:pt idx="1036">
                  <c:v>40752.166666666584</c:v>
                </c:pt>
                <c:pt idx="1037">
                  <c:v>40752.208333333336</c:v>
                </c:pt>
                <c:pt idx="1038">
                  <c:v>40752.25</c:v>
                </c:pt>
                <c:pt idx="1039">
                  <c:v>40752.291666666533</c:v>
                </c:pt>
                <c:pt idx="1040">
                  <c:v>40752.333333333336</c:v>
                </c:pt>
                <c:pt idx="1041">
                  <c:v>40752.375</c:v>
                </c:pt>
                <c:pt idx="1042">
                  <c:v>40752.416666666664</c:v>
                </c:pt>
                <c:pt idx="1043">
                  <c:v>40752.458333333343</c:v>
                </c:pt>
                <c:pt idx="1044">
                  <c:v>40752.5</c:v>
                </c:pt>
                <c:pt idx="1045">
                  <c:v>40752.541666666584</c:v>
                </c:pt>
                <c:pt idx="1046">
                  <c:v>40752.583333333336</c:v>
                </c:pt>
                <c:pt idx="1047">
                  <c:v>40752.624999999993</c:v>
                </c:pt>
                <c:pt idx="1048">
                  <c:v>40752.666666666584</c:v>
                </c:pt>
                <c:pt idx="1049">
                  <c:v>40752.708333333336</c:v>
                </c:pt>
                <c:pt idx="1050">
                  <c:v>40752.75</c:v>
                </c:pt>
                <c:pt idx="1051">
                  <c:v>40752.791666666533</c:v>
                </c:pt>
                <c:pt idx="1052">
                  <c:v>40752.833333333336</c:v>
                </c:pt>
                <c:pt idx="1053">
                  <c:v>40752.875</c:v>
                </c:pt>
                <c:pt idx="1054">
                  <c:v>40752.916666666664</c:v>
                </c:pt>
                <c:pt idx="1055">
                  <c:v>40752.958333333343</c:v>
                </c:pt>
                <c:pt idx="1056">
                  <c:v>40753</c:v>
                </c:pt>
                <c:pt idx="1057">
                  <c:v>40753.041666666584</c:v>
                </c:pt>
                <c:pt idx="1058">
                  <c:v>40753.083333333336</c:v>
                </c:pt>
                <c:pt idx="1059">
                  <c:v>40753.124999999993</c:v>
                </c:pt>
                <c:pt idx="1060">
                  <c:v>40753.166666666584</c:v>
                </c:pt>
                <c:pt idx="1061">
                  <c:v>40753.208333333336</c:v>
                </c:pt>
                <c:pt idx="1062">
                  <c:v>40753.25</c:v>
                </c:pt>
                <c:pt idx="1063">
                  <c:v>40753.291666666533</c:v>
                </c:pt>
                <c:pt idx="1064">
                  <c:v>40753.333333333336</c:v>
                </c:pt>
                <c:pt idx="1065">
                  <c:v>40753.375</c:v>
                </c:pt>
                <c:pt idx="1066">
                  <c:v>40753.416666666664</c:v>
                </c:pt>
                <c:pt idx="1067">
                  <c:v>40753.458333333343</c:v>
                </c:pt>
                <c:pt idx="1068">
                  <c:v>40753.5</c:v>
                </c:pt>
                <c:pt idx="1069">
                  <c:v>40753.541666666584</c:v>
                </c:pt>
                <c:pt idx="1070">
                  <c:v>40753.583333333336</c:v>
                </c:pt>
                <c:pt idx="1071">
                  <c:v>40753.624999999993</c:v>
                </c:pt>
                <c:pt idx="1072">
                  <c:v>40753.666666666584</c:v>
                </c:pt>
                <c:pt idx="1073">
                  <c:v>40753.708333333336</c:v>
                </c:pt>
                <c:pt idx="1074">
                  <c:v>40753.75</c:v>
                </c:pt>
                <c:pt idx="1075">
                  <c:v>40753.791666666533</c:v>
                </c:pt>
                <c:pt idx="1076">
                  <c:v>40753.833333333336</c:v>
                </c:pt>
                <c:pt idx="1077">
                  <c:v>40753.875</c:v>
                </c:pt>
                <c:pt idx="1078">
                  <c:v>40753.916666666664</c:v>
                </c:pt>
                <c:pt idx="1079">
                  <c:v>40753.958333333343</c:v>
                </c:pt>
                <c:pt idx="1080">
                  <c:v>40754</c:v>
                </c:pt>
                <c:pt idx="1081">
                  <c:v>40754.041666666584</c:v>
                </c:pt>
                <c:pt idx="1082">
                  <c:v>40754.083333333336</c:v>
                </c:pt>
                <c:pt idx="1083">
                  <c:v>40754.124999999993</c:v>
                </c:pt>
                <c:pt idx="1084">
                  <c:v>40754.166666666584</c:v>
                </c:pt>
                <c:pt idx="1085">
                  <c:v>40754.208333333336</c:v>
                </c:pt>
                <c:pt idx="1086">
                  <c:v>40754.25</c:v>
                </c:pt>
                <c:pt idx="1087">
                  <c:v>40754.291666666533</c:v>
                </c:pt>
                <c:pt idx="1088">
                  <c:v>40754.333333333336</c:v>
                </c:pt>
                <c:pt idx="1089">
                  <c:v>40754.375</c:v>
                </c:pt>
                <c:pt idx="1090">
                  <c:v>40754.416666666664</c:v>
                </c:pt>
                <c:pt idx="1091">
                  <c:v>40754.458333333343</c:v>
                </c:pt>
                <c:pt idx="1092">
                  <c:v>40754.5</c:v>
                </c:pt>
                <c:pt idx="1093">
                  <c:v>40754.541666666584</c:v>
                </c:pt>
                <c:pt idx="1094">
                  <c:v>40754.583333333336</c:v>
                </c:pt>
                <c:pt idx="1095">
                  <c:v>40754.624999999993</c:v>
                </c:pt>
                <c:pt idx="1096">
                  <c:v>40754.666666666584</c:v>
                </c:pt>
                <c:pt idx="1097">
                  <c:v>40754.708333333336</c:v>
                </c:pt>
                <c:pt idx="1098">
                  <c:v>40754.75</c:v>
                </c:pt>
                <c:pt idx="1099">
                  <c:v>40754.791666666533</c:v>
                </c:pt>
                <c:pt idx="1100">
                  <c:v>40754.833333333336</c:v>
                </c:pt>
                <c:pt idx="1101">
                  <c:v>40754.875</c:v>
                </c:pt>
                <c:pt idx="1102">
                  <c:v>40754.916666666664</c:v>
                </c:pt>
                <c:pt idx="1103">
                  <c:v>40754.958333333343</c:v>
                </c:pt>
                <c:pt idx="1104">
                  <c:v>40755</c:v>
                </c:pt>
                <c:pt idx="1105">
                  <c:v>40755.041666666584</c:v>
                </c:pt>
                <c:pt idx="1106">
                  <c:v>40755.083333333336</c:v>
                </c:pt>
                <c:pt idx="1107">
                  <c:v>40755.124999999993</c:v>
                </c:pt>
                <c:pt idx="1108">
                  <c:v>40755.166666666584</c:v>
                </c:pt>
                <c:pt idx="1109">
                  <c:v>40755.208333333336</c:v>
                </c:pt>
                <c:pt idx="1110">
                  <c:v>40755.25</c:v>
                </c:pt>
                <c:pt idx="1111">
                  <c:v>40755.291666666533</c:v>
                </c:pt>
                <c:pt idx="1112">
                  <c:v>40755.333333333336</c:v>
                </c:pt>
                <c:pt idx="1113">
                  <c:v>40755.375</c:v>
                </c:pt>
                <c:pt idx="1114">
                  <c:v>40755.416666666664</c:v>
                </c:pt>
                <c:pt idx="1115">
                  <c:v>40755.458333333343</c:v>
                </c:pt>
                <c:pt idx="1116">
                  <c:v>40755.5</c:v>
                </c:pt>
                <c:pt idx="1117">
                  <c:v>40755.541666666584</c:v>
                </c:pt>
                <c:pt idx="1118">
                  <c:v>40755.583333333336</c:v>
                </c:pt>
                <c:pt idx="1119">
                  <c:v>40755.624999999993</c:v>
                </c:pt>
                <c:pt idx="1120">
                  <c:v>40755.666666666584</c:v>
                </c:pt>
                <c:pt idx="1121">
                  <c:v>40755.708333333336</c:v>
                </c:pt>
                <c:pt idx="1122">
                  <c:v>40755.75</c:v>
                </c:pt>
                <c:pt idx="1123">
                  <c:v>40755.791666666533</c:v>
                </c:pt>
                <c:pt idx="1124">
                  <c:v>40755.833333333336</c:v>
                </c:pt>
                <c:pt idx="1125">
                  <c:v>40755.875</c:v>
                </c:pt>
                <c:pt idx="1126">
                  <c:v>40755.916666666664</c:v>
                </c:pt>
                <c:pt idx="1127">
                  <c:v>40755.958333333343</c:v>
                </c:pt>
                <c:pt idx="1128">
                  <c:v>40756</c:v>
                </c:pt>
                <c:pt idx="1129">
                  <c:v>40756.041666666584</c:v>
                </c:pt>
                <c:pt idx="1130">
                  <c:v>40756.083333333336</c:v>
                </c:pt>
                <c:pt idx="1131">
                  <c:v>40756.124999999993</c:v>
                </c:pt>
                <c:pt idx="1132">
                  <c:v>40756.166666666584</c:v>
                </c:pt>
                <c:pt idx="1133">
                  <c:v>40756.208333333336</c:v>
                </c:pt>
                <c:pt idx="1134">
                  <c:v>40756.25</c:v>
                </c:pt>
                <c:pt idx="1135">
                  <c:v>40756.291666666533</c:v>
                </c:pt>
                <c:pt idx="1136">
                  <c:v>40756.333333333336</c:v>
                </c:pt>
                <c:pt idx="1137">
                  <c:v>40756.375</c:v>
                </c:pt>
                <c:pt idx="1138">
                  <c:v>40756.416666666664</c:v>
                </c:pt>
                <c:pt idx="1139">
                  <c:v>40756.458333333343</c:v>
                </c:pt>
                <c:pt idx="1140">
                  <c:v>40756.5</c:v>
                </c:pt>
                <c:pt idx="1141">
                  <c:v>40756.541666666584</c:v>
                </c:pt>
                <c:pt idx="1142">
                  <c:v>40756.583333333336</c:v>
                </c:pt>
                <c:pt idx="1143">
                  <c:v>40756.624999999993</c:v>
                </c:pt>
                <c:pt idx="1144">
                  <c:v>40756.666666666584</c:v>
                </c:pt>
                <c:pt idx="1145">
                  <c:v>40756.708333333336</c:v>
                </c:pt>
                <c:pt idx="1146">
                  <c:v>40756.75</c:v>
                </c:pt>
                <c:pt idx="1147">
                  <c:v>40756.791666666533</c:v>
                </c:pt>
                <c:pt idx="1148">
                  <c:v>40756.833333333336</c:v>
                </c:pt>
                <c:pt idx="1149">
                  <c:v>40756.875</c:v>
                </c:pt>
                <c:pt idx="1150">
                  <c:v>40756.916666666664</c:v>
                </c:pt>
                <c:pt idx="1151">
                  <c:v>40756.958333333343</c:v>
                </c:pt>
                <c:pt idx="1152">
                  <c:v>40757</c:v>
                </c:pt>
                <c:pt idx="1153">
                  <c:v>40757.041666666584</c:v>
                </c:pt>
                <c:pt idx="1154">
                  <c:v>40757.083333333336</c:v>
                </c:pt>
                <c:pt idx="1155">
                  <c:v>40757.124999999993</c:v>
                </c:pt>
                <c:pt idx="1156">
                  <c:v>40757.166666666584</c:v>
                </c:pt>
                <c:pt idx="1157">
                  <c:v>40757.208333333336</c:v>
                </c:pt>
                <c:pt idx="1158">
                  <c:v>40757.25</c:v>
                </c:pt>
                <c:pt idx="1159">
                  <c:v>40757.291666666533</c:v>
                </c:pt>
                <c:pt idx="1160">
                  <c:v>40757.333333333336</c:v>
                </c:pt>
                <c:pt idx="1161">
                  <c:v>40757.375</c:v>
                </c:pt>
                <c:pt idx="1162">
                  <c:v>40757.416666666664</c:v>
                </c:pt>
                <c:pt idx="1163">
                  <c:v>40757.458333333343</c:v>
                </c:pt>
                <c:pt idx="1164">
                  <c:v>40757.5</c:v>
                </c:pt>
                <c:pt idx="1165">
                  <c:v>40757.541666666584</c:v>
                </c:pt>
                <c:pt idx="1166">
                  <c:v>40757.583333333336</c:v>
                </c:pt>
                <c:pt idx="1167">
                  <c:v>40757.624999999993</c:v>
                </c:pt>
                <c:pt idx="1168">
                  <c:v>40757.666666666584</c:v>
                </c:pt>
                <c:pt idx="1169">
                  <c:v>40757.708333333336</c:v>
                </c:pt>
                <c:pt idx="1170">
                  <c:v>40757.75</c:v>
                </c:pt>
                <c:pt idx="1171">
                  <c:v>40757.791666666533</c:v>
                </c:pt>
                <c:pt idx="1172">
                  <c:v>40757.833333333336</c:v>
                </c:pt>
                <c:pt idx="1173">
                  <c:v>40757.875</c:v>
                </c:pt>
                <c:pt idx="1174">
                  <c:v>40757.916666666664</c:v>
                </c:pt>
                <c:pt idx="1175">
                  <c:v>40757.958333333343</c:v>
                </c:pt>
                <c:pt idx="1176">
                  <c:v>40758</c:v>
                </c:pt>
                <c:pt idx="1177">
                  <c:v>40758.041666666584</c:v>
                </c:pt>
                <c:pt idx="1178">
                  <c:v>40758.083333333336</c:v>
                </c:pt>
                <c:pt idx="1179">
                  <c:v>40758.124999999993</c:v>
                </c:pt>
                <c:pt idx="1180">
                  <c:v>40758.166666666584</c:v>
                </c:pt>
                <c:pt idx="1181">
                  <c:v>40758.208333333336</c:v>
                </c:pt>
                <c:pt idx="1182">
                  <c:v>40758.25</c:v>
                </c:pt>
                <c:pt idx="1183">
                  <c:v>40758.291666666533</c:v>
                </c:pt>
                <c:pt idx="1184">
                  <c:v>40758.333333333336</c:v>
                </c:pt>
                <c:pt idx="1185">
                  <c:v>40758.375</c:v>
                </c:pt>
                <c:pt idx="1186">
                  <c:v>40758.416666666664</c:v>
                </c:pt>
                <c:pt idx="1187">
                  <c:v>40758.458333333343</c:v>
                </c:pt>
                <c:pt idx="1188">
                  <c:v>40758.5</c:v>
                </c:pt>
                <c:pt idx="1189">
                  <c:v>40758.541666666584</c:v>
                </c:pt>
                <c:pt idx="1190">
                  <c:v>40758.583333333336</c:v>
                </c:pt>
                <c:pt idx="1191">
                  <c:v>40758.624999999993</c:v>
                </c:pt>
                <c:pt idx="1192">
                  <c:v>40758.666666666584</c:v>
                </c:pt>
                <c:pt idx="1193">
                  <c:v>40758.708333333336</c:v>
                </c:pt>
                <c:pt idx="1194">
                  <c:v>40758.75</c:v>
                </c:pt>
                <c:pt idx="1195">
                  <c:v>40758.791666666533</c:v>
                </c:pt>
                <c:pt idx="1196">
                  <c:v>40758.833333333336</c:v>
                </c:pt>
                <c:pt idx="1197">
                  <c:v>40758.875</c:v>
                </c:pt>
                <c:pt idx="1198">
                  <c:v>40758.916666666664</c:v>
                </c:pt>
                <c:pt idx="1199">
                  <c:v>40758.958333333343</c:v>
                </c:pt>
                <c:pt idx="1200">
                  <c:v>40759</c:v>
                </c:pt>
                <c:pt idx="1201">
                  <c:v>40759.041666666584</c:v>
                </c:pt>
                <c:pt idx="1202">
                  <c:v>40759.083333333336</c:v>
                </c:pt>
                <c:pt idx="1203">
                  <c:v>40759.124999999993</c:v>
                </c:pt>
                <c:pt idx="1204">
                  <c:v>40759.166666666584</c:v>
                </c:pt>
                <c:pt idx="1205">
                  <c:v>40759.208333333336</c:v>
                </c:pt>
                <c:pt idx="1206">
                  <c:v>40759.25</c:v>
                </c:pt>
                <c:pt idx="1207">
                  <c:v>40759.291666666533</c:v>
                </c:pt>
                <c:pt idx="1208">
                  <c:v>40759.333333333336</c:v>
                </c:pt>
                <c:pt idx="1209">
                  <c:v>40759.375</c:v>
                </c:pt>
                <c:pt idx="1210">
                  <c:v>40759.416666666664</c:v>
                </c:pt>
                <c:pt idx="1211">
                  <c:v>40759.458333333343</c:v>
                </c:pt>
                <c:pt idx="1212">
                  <c:v>40759.5</c:v>
                </c:pt>
                <c:pt idx="1213">
                  <c:v>40759.541666666584</c:v>
                </c:pt>
                <c:pt idx="1214">
                  <c:v>40759.583333333336</c:v>
                </c:pt>
                <c:pt idx="1215">
                  <c:v>40759.624999999993</c:v>
                </c:pt>
                <c:pt idx="1216">
                  <c:v>40759.666666666584</c:v>
                </c:pt>
                <c:pt idx="1217">
                  <c:v>40759.708333333336</c:v>
                </c:pt>
                <c:pt idx="1218">
                  <c:v>40759.75</c:v>
                </c:pt>
                <c:pt idx="1219">
                  <c:v>40759.791666666533</c:v>
                </c:pt>
                <c:pt idx="1220">
                  <c:v>40759.833333333336</c:v>
                </c:pt>
                <c:pt idx="1221">
                  <c:v>40759.875</c:v>
                </c:pt>
                <c:pt idx="1222">
                  <c:v>40759.916666666664</c:v>
                </c:pt>
                <c:pt idx="1223">
                  <c:v>40759.958333333343</c:v>
                </c:pt>
                <c:pt idx="1224">
                  <c:v>40760</c:v>
                </c:pt>
                <c:pt idx="1225">
                  <c:v>40760.041666666584</c:v>
                </c:pt>
                <c:pt idx="1226">
                  <c:v>40760.083333333336</c:v>
                </c:pt>
                <c:pt idx="1227">
                  <c:v>40760.124999999993</c:v>
                </c:pt>
                <c:pt idx="1228">
                  <c:v>40760.166666666584</c:v>
                </c:pt>
                <c:pt idx="1229">
                  <c:v>40760.208333333336</c:v>
                </c:pt>
                <c:pt idx="1230">
                  <c:v>40760.25</c:v>
                </c:pt>
                <c:pt idx="1231">
                  <c:v>40760.291666666533</c:v>
                </c:pt>
                <c:pt idx="1232">
                  <c:v>40760.333333333336</c:v>
                </c:pt>
                <c:pt idx="1233">
                  <c:v>40760.375</c:v>
                </c:pt>
                <c:pt idx="1234">
                  <c:v>40760.416666666664</c:v>
                </c:pt>
                <c:pt idx="1235">
                  <c:v>40760.458333333343</c:v>
                </c:pt>
                <c:pt idx="1236">
                  <c:v>40760.5</c:v>
                </c:pt>
                <c:pt idx="1237">
                  <c:v>40760.541666666584</c:v>
                </c:pt>
                <c:pt idx="1238">
                  <c:v>40760.583333333336</c:v>
                </c:pt>
                <c:pt idx="1239">
                  <c:v>40760.624999999993</c:v>
                </c:pt>
                <c:pt idx="1240">
                  <c:v>40760.666666666584</c:v>
                </c:pt>
                <c:pt idx="1241">
                  <c:v>40760.708333333336</c:v>
                </c:pt>
                <c:pt idx="1242">
                  <c:v>40760.75</c:v>
                </c:pt>
                <c:pt idx="1243">
                  <c:v>40760.791666666533</c:v>
                </c:pt>
                <c:pt idx="1244">
                  <c:v>40760.833333333336</c:v>
                </c:pt>
                <c:pt idx="1245">
                  <c:v>40760.875</c:v>
                </c:pt>
                <c:pt idx="1246">
                  <c:v>40760.916666666664</c:v>
                </c:pt>
                <c:pt idx="1247">
                  <c:v>40760.958333333343</c:v>
                </c:pt>
                <c:pt idx="1248">
                  <c:v>40761</c:v>
                </c:pt>
                <c:pt idx="1249">
                  <c:v>40761.041666666584</c:v>
                </c:pt>
                <c:pt idx="1250">
                  <c:v>40761.083333333336</c:v>
                </c:pt>
                <c:pt idx="1251">
                  <c:v>40761.124999999993</c:v>
                </c:pt>
                <c:pt idx="1252">
                  <c:v>40761.166666666584</c:v>
                </c:pt>
                <c:pt idx="1253">
                  <c:v>40761.208333333336</c:v>
                </c:pt>
                <c:pt idx="1254">
                  <c:v>40761.25</c:v>
                </c:pt>
                <c:pt idx="1255">
                  <c:v>40761.291666666533</c:v>
                </c:pt>
                <c:pt idx="1256">
                  <c:v>40761.333333333336</c:v>
                </c:pt>
                <c:pt idx="1257">
                  <c:v>40761.375</c:v>
                </c:pt>
                <c:pt idx="1258">
                  <c:v>40761.416666666664</c:v>
                </c:pt>
                <c:pt idx="1259">
                  <c:v>40761.458333333343</c:v>
                </c:pt>
                <c:pt idx="1260">
                  <c:v>40761.5</c:v>
                </c:pt>
                <c:pt idx="1261">
                  <c:v>40761.541666666584</c:v>
                </c:pt>
                <c:pt idx="1262">
                  <c:v>40761.583333333336</c:v>
                </c:pt>
                <c:pt idx="1263">
                  <c:v>40761.624999999993</c:v>
                </c:pt>
                <c:pt idx="1264">
                  <c:v>40761.666666666584</c:v>
                </c:pt>
                <c:pt idx="1265">
                  <c:v>40761.708333333336</c:v>
                </c:pt>
                <c:pt idx="1266">
                  <c:v>40761.75</c:v>
                </c:pt>
                <c:pt idx="1267">
                  <c:v>40761.791666666533</c:v>
                </c:pt>
                <c:pt idx="1268">
                  <c:v>40761.833333333336</c:v>
                </c:pt>
                <c:pt idx="1269">
                  <c:v>40761.875</c:v>
                </c:pt>
                <c:pt idx="1270">
                  <c:v>40761.916666666664</c:v>
                </c:pt>
                <c:pt idx="1271">
                  <c:v>40761.958333333343</c:v>
                </c:pt>
                <c:pt idx="1272">
                  <c:v>40762</c:v>
                </c:pt>
                <c:pt idx="1273">
                  <c:v>40762.041666666584</c:v>
                </c:pt>
                <c:pt idx="1274">
                  <c:v>40762.083333333336</c:v>
                </c:pt>
                <c:pt idx="1275">
                  <c:v>40762.124999999993</c:v>
                </c:pt>
                <c:pt idx="1276">
                  <c:v>40762.166666666584</c:v>
                </c:pt>
                <c:pt idx="1277">
                  <c:v>40762.208333333336</c:v>
                </c:pt>
                <c:pt idx="1278">
                  <c:v>40762.25</c:v>
                </c:pt>
                <c:pt idx="1279">
                  <c:v>40762.291666666533</c:v>
                </c:pt>
                <c:pt idx="1280">
                  <c:v>40762.333333333336</c:v>
                </c:pt>
                <c:pt idx="1281">
                  <c:v>40762.375</c:v>
                </c:pt>
                <c:pt idx="1282">
                  <c:v>40762.416666666664</c:v>
                </c:pt>
                <c:pt idx="1283">
                  <c:v>40762.458333333343</c:v>
                </c:pt>
                <c:pt idx="1284">
                  <c:v>40762.5</c:v>
                </c:pt>
                <c:pt idx="1285">
                  <c:v>40762.541666666584</c:v>
                </c:pt>
                <c:pt idx="1286">
                  <c:v>40762.583333333336</c:v>
                </c:pt>
                <c:pt idx="1287">
                  <c:v>40762.624999999993</c:v>
                </c:pt>
                <c:pt idx="1288">
                  <c:v>40762.666666666584</c:v>
                </c:pt>
                <c:pt idx="1289">
                  <c:v>40762.708333333336</c:v>
                </c:pt>
                <c:pt idx="1290">
                  <c:v>40762.75</c:v>
                </c:pt>
                <c:pt idx="1291">
                  <c:v>40762.791666666533</c:v>
                </c:pt>
                <c:pt idx="1292">
                  <c:v>40762.833333333336</c:v>
                </c:pt>
                <c:pt idx="1293">
                  <c:v>40762.875</c:v>
                </c:pt>
                <c:pt idx="1294">
                  <c:v>40762.916666666664</c:v>
                </c:pt>
                <c:pt idx="1295">
                  <c:v>40762.958333333343</c:v>
                </c:pt>
                <c:pt idx="1296">
                  <c:v>40763</c:v>
                </c:pt>
                <c:pt idx="1297">
                  <c:v>40763.041666666584</c:v>
                </c:pt>
                <c:pt idx="1298">
                  <c:v>40763.083333333336</c:v>
                </c:pt>
                <c:pt idx="1299">
                  <c:v>40763.124999999993</c:v>
                </c:pt>
                <c:pt idx="1300">
                  <c:v>40763.166666666584</c:v>
                </c:pt>
                <c:pt idx="1301">
                  <c:v>40763.208333333336</c:v>
                </c:pt>
                <c:pt idx="1302">
                  <c:v>40763.25</c:v>
                </c:pt>
                <c:pt idx="1303">
                  <c:v>40763.291666666533</c:v>
                </c:pt>
                <c:pt idx="1304">
                  <c:v>40763.333333333336</c:v>
                </c:pt>
                <c:pt idx="1305">
                  <c:v>40763.375</c:v>
                </c:pt>
                <c:pt idx="1306">
                  <c:v>40763.416666666664</c:v>
                </c:pt>
                <c:pt idx="1307">
                  <c:v>40763.458333333343</c:v>
                </c:pt>
                <c:pt idx="1308">
                  <c:v>40763.5</c:v>
                </c:pt>
                <c:pt idx="1309">
                  <c:v>40763.541666666584</c:v>
                </c:pt>
                <c:pt idx="1310">
                  <c:v>40763.583333333336</c:v>
                </c:pt>
                <c:pt idx="1311">
                  <c:v>40763.624999999993</c:v>
                </c:pt>
                <c:pt idx="1312">
                  <c:v>40763.666666666584</c:v>
                </c:pt>
                <c:pt idx="1313">
                  <c:v>40763.708333333336</c:v>
                </c:pt>
                <c:pt idx="1314">
                  <c:v>40763.75</c:v>
                </c:pt>
                <c:pt idx="1315">
                  <c:v>40763.791666666533</c:v>
                </c:pt>
                <c:pt idx="1316">
                  <c:v>40763.833333333336</c:v>
                </c:pt>
                <c:pt idx="1317">
                  <c:v>40763.875</c:v>
                </c:pt>
                <c:pt idx="1318">
                  <c:v>40763.916666666664</c:v>
                </c:pt>
                <c:pt idx="1319">
                  <c:v>40763.958333333343</c:v>
                </c:pt>
                <c:pt idx="1320">
                  <c:v>40764</c:v>
                </c:pt>
                <c:pt idx="1321">
                  <c:v>40764.041666666584</c:v>
                </c:pt>
                <c:pt idx="1322">
                  <c:v>40764.083333333336</c:v>
                </c:pt>
                <c:pt idx="1323">
                  <c:v>40764.124999999993</c:v>
                </c:pt>
                <c:pt idx="1324">
                  <c:v>40764.166666666584</c:v>
                </c:pt>
                <c:pt idx="1325">
                  <c:v>40764.208333333336</c:v>
                </c:pt>
                <c:pt idx="1326">
                  <c:v>40764.25</c:v>
                </c:pt>
                <c:pt idx="1327">
                  <c:v>40764.291666666533</c:v>
                </c:pt>
                <c:pt idx="1328">
                  <c:v>40764.333333333336</c:v>
                </c:pt>
                <c:pt idx="1329">
                  <c:v>40764.375</c:v>
                </c:pt>
                <c:pt idx="1330">
                  <c:v>40764.416666666664</c:v>
                </c:pt>
                <c:pt idx="1331">
                  <c:v>40764.458333333343</c:v>
                </c:pt>
                <c:pt idx="1332">
                  <c:v>40764.5</c:v>
                </c:pt>
                <c:pt idx="1333">
                  <c:v>40764.541666666584</c:v>
                </c:pt>
                <c:pt idx="1334">
                  <c:v>40764.583333333336</c:v>
                </c:pt>
                <c:pt idx="1335">
                  <c:v>40764.624999999993</c:v>
                </c:pt>
                <c:pt idx="1336">
                  <c:v>40764.666666666584</c:v>
                </c:pt>
                <c:pt idx="1337">
                  <c:v>40764.708333333336</c:v>
                </c:pt>
                <c:pt idx="1338">
                  <c:v>40764.75</c:v>
                </c:pt>
                <c:pt idx="1339">
                  <c:v>40764.791666666533</c:v>
                </c:pt>
                <c:pt idx="1340">
                  <c:v>40764.833333333336</c:v>
                </c:pt>
                <c:pt idx="1341">
                  <c:v>40764.875</c:v>
                </c:pt>
                <c:pt idx="1342">
                  <c:v>40764.916666666664</c:v>
                </c:pt>
                <c:pt idx="1343">
                  <c:v>40764.958333333343</c:v>
                </c:pt>
                <c:pt idx="1344">
                  <c:v>40765</c:v>
                </c:pt>
                <c:pt idx="1345">
                  <c:v>40765.041666666584</c:v>
                </c:pt>
                <c:pt idx="1346">
                  <c:v>40765.083333333336</c:v>
                </c:pt>
                <c:pt idx="1347">
                  <c:v>40765.124999999993</c:v>
                </c:pt>
                <c:pt idx="1348">
                  <c:v>40765.166666666584</c:v>
                </c:pt>
                <c:pt idx="1349">
                  <c:v>40765.208333333336</c:v>
                </c:pt>
                <c:pt idx="1350">
                  <c:v>40765.25</c:v>
                </c:pt>
                <c:pt idx="1351">
                  <c:v>40765.291666666533</c:v>
                </c:pt>
                <c:pt idx="1352">
                  <c:v>40765.333333333336</c:v>
                </c:pt>
                <c:pt idx="1353">
                  <c:v>40765.375</c:v>
                </c:pt>
                <c:pt idx="1354">
                  <c:v>40765.416666666664</c:v>
                </c:pt>
                <c:pt idx="1355">
                  <c:v>40765.458333333343</c:v>
                </c:pt>
                <c:pt idx="1356">
                  <c:v>40765.5</c:v>
                </c:pt>
                <c:pt idx="1357">
                  <c:v>40765.541666666584</c:v>
                </c:pt>
                <c:pt idx="1358">
                  <c:v>40765.583333333336</c:v>
                </c:pt>
                <c:pt idx="1359">
                  <c:v>40765.624999999993</c:v>
                </c:pt>
                <c:pt idx="1360">
                  <c:v>40765.666666666584</c:v>
                </c:pt>
                <c:pt idx="1361">
                  <c:v>40765.708333333336</c:v>
                </c:pt>
                <c:pt idx="1362">
                  <c:v>40765.75</c:v>
                </c:pt>
                <c:pt idx="1363">
                  <c:v>40765.791666666533</c:v>
                </c:pt>
                <c:pt idx="1364">
                  <c:v>40765.833333333336</c:v>
                </c:pt>
                <c:pt idx="1365">
                  <c:v>40765.875</c:v>
                </c:pt>
                <c:pt idx="1366">
                  <c:v>40765.916666666664</c:v>
                </c:pt>
                <c:pt idx="1367">
                  <c:v>40765.958333333343</c:v>
                </c:pt>
                <c:pt idx="1368">
                  <c:v>40766</c:v>
                </c:pt>
                <c:pt idx="1369">
                  <c:v>40766.041666666584</c:v>
                </c:pt>
                <c:pt idx="1370">
                  <c:v>40766.083333333336</c:v>
                </c:pt>
                <c:pt idx="1371">
                  <c:v>40766.124999999993</c:v>
                </c:pt>
                <c:pt idx="1372">
                  <c:v>40766.166666666584</c:v>
                </c:pt>
                <c:pt idx="1373">
                  <c:v>40766.208333333336</c:v>
                </c:pt>
                <c:pt idx="1374">
                  <c:v>40766.25</c:v>
                </c:pt>
                <c:pt idx="1375">
                  <c:v>40766.291666666533</c:v>
                </c:pt>
                <c:pt idx="1376">
                  <c:v>40766.333333333336</c:v>
                </c:pt>
                <c:pt idx="1377">
                  <c:v>40766.375</c:v>
                </c:pt>
                <c:pt idx="1378">
                  <c:v>40766.416666666664</c:v>
                </c:pt>
                <c:pt idx="1379">
                  <c:v>40766.458333333343</c:v>
                </c:pt>
                <c:pt idx="1380">
                  <c:v>40766.5</c:v>
                </c:pt>
                <c:pt idx="1381">
                  <c:v>40766.541666666584</c:v>
                </c:pt>
                <c:pt idx="1382">
                  <c:v>40766.583333333336</c:v>
                </c:pt>
                <c:pt idx="1383">
                  <c:v>40766.624999999993</c:v>
                </c:pt>
                <c:pt idx="1384">
                  <c:v>40766.666666666584</c:v>
                </c:pt>
                <c:pt idx="1385">
                  <c:v>40766.708333333336</c:v>
                </c:pt>
                <c:pt idx="1386">
                  <c:v>40766.75</c:v>
                </c:pt>
                <c:pt idx="1387">
                  <c:v>40766.791666666533</c:v>
                </c:pt>
                <c:pt idx="1388">
                  <c:v>40766.833333333336</c:v>
                </c:pt>
                <c:pt idx="1389">
                  <c:v>40766.875</c:v>
                </c:pt>
                <c:pt idx="1390">
                  <c:v>40766.916666666664</c:v>
                </c:pt>
                <c:pt idx="1391">
                  <c:v>40766.958333333343</c:v>
                </c:pt>
                <c:pt idx="1392">
                  <c:v>40767</c:v>
                </c:pt>
                <c:pt idx="1393">
                  <c:v>40767.041666666584</c:v>
                </c:pt>
                <c:pt idx="1394">
                  <c:v>40767.083333333336</c:v>
                </c:pt>
                <c:pt idx="1395">
                  <c:v>40767.124999999993</c:v>
                </c:pt>
                <c:pt idx="1396">
                  <c:v>40767.166666666584</c:v>
                </c:pt>
                <c:pt idx="1397">
                  <c:v>40767.208333333336</c:v>
                </c:pt>
                <c:pt idx="1398">
                  <c:v>40767.25</c:v>
                </c:pt>
                <c:pt idx="1399">
                  <c:v>40767.291666666533</c:v>
                </c:pt>
                <c:pt idx="1400">
                  <c:v>40767.333333333336</c:v>
                </c:pt>
                <c:pt idx="1401">
                  <c:v>40767.375</c:v>
                </c:pt>
                <c:pt idx="1402">
                  <c:v>40767.416666666664</c:v>
                </c:pt>
                <c:pt idx="1403">
                  <c:v>40767.458333333343</c:v>
                </c:pt>
                <c:pt idx="1404">
                  <c:v>40767.5</c:v>
                </c:pt>
                <c:pt idx="1405">
                  <c:v>40767.541666666584</c:v>
                </c:pt>
                <c:pt idx="1406">
                  <c:v>40767.583333333336</c:v>
                </c:pt>
                <c:pt idx="1407">
                  <c:v>40767.624999999993</c:v>
                </c:pt>
                <c:pt idx="1408">
                  <c:v>40767.666666666584</c:v>
                </c:pt>
                <c:pt idx="1409">
                  <c:v>40767.708333333336</c:v>
                </c:pt>
                <c:pt idx="1410">
                  <c:v>40767.75</c:v>
                </c:pt>
                <c:pt idx="1411">
                  <c:v>40767.791666666533</c:v>
                </c:pt>
                <c:pt idx="1412">
                  <c:v>40767.833333333336</c:v>
                </c:pt>
                <c:pt idx="1413">
                  <c:v>40767.875</c:v>
                </c:pt>
                <c:pt idx="1414">
                  <c:v>40767.916666666664</c:v>
                </c:pt>
                <c:pt idx="1415">
                  <c:v>40767.958333333343</c:v>
                </c:pt>
                <c:pt idx="1416">
                  <c:v>40768</c:v>
                </c:pt>
                <c:pt idx="1417">
                  <c:v>40768.041666666584</c:v>
                </c:pt>
                <c:pt idx="1418">
                  <c:v>40768.083333333336</c:v>
                </c:pt>
                <c:pt idx="1419">
                  <c:v>40768.124999999993</c:v>
                </c:pt>
                <c:pt idx="1420">
                  <c:v>40768.166666666584</c:v>
                </c:pt>
                <c:pt idx="1421">
                  <c:v>40768.208333333336</c:v>
                </c:pt>
                <c:pt idx="1422">
                  <c:v>40768.25</c:v>
                </c:pt>
                <c:pt idx="1423">
                  <c:v>40768.291666666533</c:v>
                </c:pt>
                <c:pt idx="1424">
                  <c:v>40768.333333333336</c:v>
                </c:pt>
                <c:pt idx="1425">
                  <c:v>40768.375</c:v>
                </c:pt>
                <c:pt idx="1426">
                  <c:v>40768.416666666664</c:v>
                </c:pt>
                <c:pt idx="1427">
                  <c:v>40768.458333333343</c:v>
                </c:pt>
                <c:pt idx="1428">
                  <c:v>40768.5</c:v>
                </c:pt>
                <c:pt idx="1429">
                  <c:v>40768.541666666584</c:v>
                </c:pt>
                <c:pt idx="1430">
                  <c:v>40768.583333333336</c:v>
                </c:pt>
                <c:pt idx="1431">
                  <c:v>40768.624999999993</c:v>
                </c:pt>
                <c:pt idx="1432">
                  <c:v>40768.666666666584</c:v>
                </c:pt>
                <c:pt idx="1433">
                  <c:v>40768.708333333336</c:v>
                </c:pt>
                <c:pt idx="1434">
                  <c:v>40768.75</c:v>
                </c:pt>
                <c:pt idx="1435">
                  <c:v>40768.791666666533</c:v>
                </c:pt>
                <c:pt idx="1436">
                  <c:v>40768.833333333336</c:v>
                </c:pt>
                <c:pt idx="1437">
                  <c:v>40768.875</c:v>
                </c:pt>
                <c:pt idx="1438">
                  <c:v>40768.916666666664</c:v>
                </c:pt>
                <c:pt idx="1439">
                  <c:v>40768.958333333343</c:v>
                </c:pt>
                <c:pt idx="1440">
                  <c:v>40769</c:v>
                </c:pt>
                <c:pt idx="1441">
                  <c:v>40769.041666666584</c:v>
                </c:pt>
                <c:pt idx="1442">
                  <c:v>40769.083333333336</c:v>
                </c:pt>
                <c:pt idx="1443">
                  <c:v>40769.124999999993</c:v>
                </c:pt>
                <c:pt idx="1444">
                  <c:v>40769.166666666584</c:v>
                </c:pt>
                <c:pt idx="1445">
                  <c:v>40769.208333333336</c:v>
                </c:pt>
                <c:pt idx="1446">
                  <c:v>40769.25</c:v>
                </c:pt>
                <c:pt idx="1447">
                  <c:v>40769.291666666533</c:v>
                </c:pt>
                <c:pt idx="1448">
                  <c:v>40769.333333333336</c:v>
                </c:pt>
                <c:pt idx="1449">
                  <c:v>40769.375</c:v>
                </c:pt>
                <c:pt idx="1450">
                  <c:v>40769.416666666664</c:v>
                </c:pt>
                <c:pt idx="1451">
                  <c:v>40769.458333333343</c:v>
                </c:pt>
                <c:pt idx="1452">
                  <c:v>40769.5</c:v>
                </c:pt>
                <c:pt idx="1453">
                  <c:v>40769.541666666584</c:v>
                </c:pt>
                <c:pt idx="1454">
                  <c:v>40769.583333333336</c:v>
                </c:pt>
                <c:pt idx="1455">
                  <c:v>40769.624999999993</c:v>
                </c:pt>
                <c:pt idx="1456">
                  <c:v>40769.666666666584</c:v>
                </c:pt>
                <c:pt idx="1457">
                  <c:v>40769.708333333336</c:v>
                </c:pt>
                <c:pt idx="1458">
                  <c:v>40769.75</c:v>
                </c:pt>
                <c:pt idx="1459">
                  <c:v>40769.791666666533</c:v>
                </c:pt>
                <c:pt idx="1460">
                  <c:v>40769.833333333336</c:v>
                </c:pt>
                <c:pt idx="1461">
                  <c:v>40769.875</c:v>
                </c:pt>
                <c:pt idx="1462">
                  <c:v>40769.916666666664</c:v>
                </c:pt>
                <c:pt idx="1463">
                  <c:v>40769.958333333343</c:v>
                </c:pt>
                <c:pt idx="1464">
                  <c:v>40770</c:v>
                </c:pt>
                <c:pt idx="1465">
                  <c:v>40770.041666666584</c:v>
                </c:pt>
                <c:pt idx="1466">
                  <c:v>40770.083333333336</c:v>
                </c:pt>
                <c:pt idx="1467">
                  <c:v>40770.124999999993</c:v>
                </c:pt>
                <c:pt idx="1468">
                  <c:v>40770.166666666584</c:v>
                </c:pt>
                <c:pt idx="1469">
                  <c:v>40770.208333333336</c:v>
                </c:pt>
                <c:pt idx="1470">
                  <c:v>40770.25</c:v>
                </c:pt>
                <c:pt idx="1471">
                  <c:v>40770.291666666533</c:v>
                </c:pt>
                <c:pt idx="1472">
                  <c:v>40770.333333333336</c:v>
                </c:pt>
                <c:pt idx="1473">
                  <c:v>40770.375</c:v>
                </c:pt>
                <c:pt idx="1474">
                  <c:v>40770.416666666664</c:v>
                </c:pt>
                <c:pt idx="1475">
                  <c:v>40770.458333333343</c:v>
                </c:pt>
                <c:pt idx="1476">
                  <c:v>40770.5</c:v>
                </c:pt>
                <c:pt idx="1477">
                  <c:v>40770.541666666584</c:v>
                </c:pt>
                <c:pt idx="1478">
                  <c:v>40770.583333333336</c:v>
                </c:pt>
                <c:pt idx="1479">
                  <c:v>40770.624999999993</c:v>
                </c:pt>
                <c:pt idx="1480">
                  <c:v>40770.666666666584</c:v>
                </c:pt>
                <c:pt idx="1481">
                  <c:v>40770.708333333336</c:v>
                </c:pt>
                <c:pt idx="1482">
                  <c:v>40770.75</c:v>
                </c:pt>
                <c:pt idx="1483">
                  <c:v>40770.791666666533</c:v>
                </c:pt>
                <c:pt idx="1484">
                  <c:v>40770.833333333336</c:v>
                </c:pt>
                <c:pt idx="1485">
                  <c:v>40770.875</c:v>
                </c:pt>
                <c:pt idx="1486">
                  <c:v>40770.916666666664</c:v>
                </c:pt>
                <c:pt idx="1487">
                  <c:v>40770.958333333343</c:v>
                </c:pt>
                <c:pt idx="1488">
                  <c:v>40771</c:v>
                </c:pt>
              </c:numCache>
            </c:numRef>
          </c:xVal>
          <c:yVal>
            <c:numRef>
              <c:f>'2011'!$C$2:$C$1490</c:f>
              <c:numCache>
                <c:formatCode>General</c:formatCode>
                <c:ptCount val="1489"/>
                <c:pt idx="0">
                  <c:v>1712</c:v>
                </c:pt>
                <c:pt idx="1">
                  <c:v>1506</c:v>
                </c:pt>
                <c:pt idx="2">
                  <c:v>1370</c:v>
                </c:pt>
                <c:pt idx="3">
                  <c:v>1289</c:v>
                </c:pt>
                <c:pt idx="4">
                  <c:v>1249</c:v>
                </c:pt>
                <c:pt idx="5">
                  <c:v>1253</c:v>
                </c:pt>
                <c:pt idx="6">
                  <c:v>1356</c:v>
                </c:pt>
                <c:pt idx="7">
                  <c:v>1566</c:v>
                </c:pt>
                <c:pt idx="8">
                  <c:v>1787</c:v>
                </c:pt>
                <c:pt idx="9">
                  <c:v>1920</c:v>
                </c:pt>
                <c:pt idx="10">
                  <c:v>2004</c:v>
                </c:pt>
                <c:pt idx="11">
                  <c:v>2093</c:v>
                </c:pt>
                <c:pt idx="12">
                  <c:v>2156</c:v>
                </c:pt>
                <c:pt idx="13">
                  <c:v>2212</c:v>
                </c:pt>
                <c:pt idx="14">
                  <c:v>2279</c:v>
                </c:pt>
                <c:pt idx="15">
                  <c:v>2345</c:v>
                </c:pt>
                <c:pt idx="16">
                  <c:v>2420</c:v>
                </c:pt>
                <c:pt idx="17">
                  <c:v>2443</c:v>
                </c:pt>
                <c:pt idx="18">
                  <c:v>2485</c:v>
                </c:pt>
                <c:pt idx="19">
                  <c:v>2500</c:v>
                </c:pt>
                <c:pt idx="20">
                  <c:v>2473</c:v>
                </c:pt>
                <c:pt idx="21">
                  <c:v>2433</c:v>
                </c:pt>
                <c:pt idx="22">
                  <c:v>2408</c:v>
                </c:pt>
                <c:pt idx="23">
                  <c:v>2227</c:v>
                </c:pt>
                <c:pt idx="24">
                  <c:v>1860</c:v>
                </c:pt>
                <c:pt idx="25">
                  <c:v>1495</c:v>
                </c:pt>
                <c:pt idx="26">
                  <c:v>1505</c:v>
                </c:pt>
                <c:pt idx="27">
                  <c:v>1410</c:v>
                </c:pt>
                <c:pt idx="28">
                  <c:v>1358</c:v>
                </c:pt>
                <c:pt idx="29">
                  <c:v>1353</c:v>
                </c:pt>
                <c:pt idx="30">
                  <c:v>1449</c:v>
                </c:pt>
                <c:pt idx="31">
                  <c:v>1649</c:v>
                </c:pt>
                <c:pt idx="32">
                  <c:v>1876</c:v>
                </c:pt>
                <c:pt idx="33">
                  <c:v>2025</c:v>
                </c:pt>
                <c:pt idx="34">
                  <c:v>2135</c:v>
                </c:pt>
                <c:pt idx="35">
                  <c:v>2229</c:v>
                </c:pt>
                <c:pt idx="36">
                  <c:v>2312</c:v>
                </c:pt>
                <c:pt idx="37">
                  <c:v>2372</c:v>
                </c:pt>
                <c:pt idx="38">
                  <c:v>2450</c:v>
                </c:pt>
                <c:pt idx="39">
                  <c:v>2520</c:v>
                </c:pt>
                <c:pt idx="40">
                  <c:v>2593</c:v>
                </c:pt>
                <c:pt idx="41">
                  <c:v>2612</c:v>
                </c:pt>
                <c:pt idx="42">
                  <c:v>2639</c:v>
                </c:pt>
                <c:pt idx="43">
                  <c:v>2645</c:v>
                </c:pt>
                <c:pt idx="44">
                  <c:v>2612</c:v>
                </c:pt>
                <c:pt idx="45">
                  <c:v>2566</c:v>
                </c:pt>
                <c:pt idx="46">
                  <c:v>2529</c:v>
                </c:pt>
                <c:pt idx="47">
                  <c:v>2354</c:v>
                </c:pt>
                <c:pt idx="48">
                  <c:v>1983</c:v>
                </c:pt>
                <c:pt idx="49">
                  <c:v>1643</c:v>
                </c:pt>
                <c:pt idx="50">
                  <c:v>1706</c:v>
                </c:pt>
                <c:pt idx="51">
                  <c:v>1595</c:v>
                </c:pt>
                <c:pt idx="52">
                  <c:v>1533</c:v>
                </c:pt>
                <c:pt idx="53">
                  <c:v>1518</c:v>
                </c:pt>
                <c:pt idx="54">
                  <c:v>1597</c:v>
                </c:pt>
                <c:pt idx="55">
                  <c:v>1768</c:v>
                </c:pt>
                <c:pt idx="56">
                  <c:v>1991</c:v>
                </c:pt>
                <c:pt idx="57">
                  <c:v>2170</c:v>
                </c:pt>
                <c:pt idx="58">
                  <c:v>2287</c:v>
                </c:pt>
                <c:pt idx="59">
                  <c:v>2379</c:v>
                </c:pt>
                <c:pt idx="60">
                  <c:v>2448</c:v>
                </c:pt>
                <c:pt idx="61">
                  <c:v>2497</c:v>
                </c:pt>
                <c:pt idx="62">
                  <c:v>2564</c:v>
                </c:pt>
                <c:pt idx="63">
                  <c:v>2631</c:v>
                </c:pt>
                <c:pt idx="64">
                  <c:v>2698</c:v>
                </c:pt>
                <c:pt idx="65">
                  <c:v>2708</c:v>
                </c:pt>
                <c:pt idx="66">
                  <c:v>2723</c:v>
                </c:pt>
                <c:pt idx="67">
                  <c:v>2706</c:v>
                </c:pt>
                <c:pt idx="68">
                  <c:v>2650</c:v>
                </c:pt>
                <c:pt idx="69">
                  <c:v>2591</c:v>
                </c:pt>
                <c:pt idx="70">
                  <c:v>2566</c:v>
                </c:pt>
                <c:pt idx="71">
                  <c:v>2445</c:v>
                </c:pt>
                <c:pt idx="72">
                  <c:v>2122</c:v>
                </c:pt>
                <c:pt idx="73">
                  <c:v>1849</c:v>
                </c:pt>
                <c:pt idx="74">
                  <c:v>1678</c:v>
                </c:pt>
                <c:pt idx="75">
                  <c:v>1562</c:v>
                </c:pt>
                <c:pt idx="76">
                  <c:v>1487</c:v>
                </c:pt>
                <c:pt idx="77">
                  <c:v>1439</c:v>
                </c:pt>
                <c:pt idx="78">
                  <c:v>1430</c:v>
                </c:pt>
                <c:pt idx="79">
                  <c:v>1416</c:v>
                </c:pt>
                <c:pt idx="80">
                  <c:v>1556</c:v>
                </c:pt>
                <c:pt idx="81">
                  <c:v>1858</c:v>
                </c:pt>
                <c:pt idx="82">
                  <c:v>2108</c:v>
                </c:pt>
                <c:pt idx="83">
                  <c:v>2273</c:v>
                </c:pt>
                <c:pt idx="84">
                  <c:v>2393</c:v>
                </c:pt>
                <c:pt idx="85">
                  <c:v>2487</c:v>
                </c:pt>
                <c:pt idx="86">
                  <c:v>2573</c:v>
                </c:pt>
                <c:pt idx="87">
                  <c:v>2666</c:v>
                </c:pt>
                <c:pt idx="88">
                  <c:v>2760</c:v>
                </c:pt>
                <c:pt idx="89">
                  <c:v>2804</c:v>
                </c:pt>
                <c:pt idx="90">
                  <c:v>2850</c:v>
                </c:pt>
                <c:pt idx="91">
                  <c:v>2846</c:v>
                </c:pt>
                <c:pt idx="92">
                  <c:v>2791</c:v>
                </c:pt>
                <c:pt idx="93">
                  <c:v>2706</c:v>
                </c:pt>
                <c:pt idx="94">
                  <c:v>2658</c:v>
                </c:pt>
                <c:pt idx="95">
                  <c:v>2527</c:v>
                </c:pt>
                <c:pt idx="96">
                  <c:v>2197</c:v>
                </c:pt>
                <c:pt idx="97">
                  <c:v>1841</c:v>
                </c:pt>
                <c:pt idx="98">
                  <c:v>1714</c:v>
                </c:pt>
                <c:pt idx="99">
                  <c:v>1587</c:v>
                </c:pt>
                <c:pt idx="100">
                  <c:v>1499</c:v>
                </c:pt>
                <c:pt idx="101">
                  <c:v>1441</c:v>
                </c:pt>
                <c:pt idx="102">
                  <c:v>1412</c:v>
                </c:pt>
                <c:pt idx="103">
                  <c:v>1362</c:v>
                </c:pt>
                <c:pt idx="104">
                  <c:v>1483</c:v>
                </c:pt>
                <c:pt idx="105">
                  <c:v>1791</c:v>
                </c:pt>
                <c:pt idx="106">
                  <c:v>2035</c:v>
                </c:pt>
                <c:pt idx="107">
                  <c:v>2202</c:v>
                </c:pt>
                <c:pt idx="108">
                  <c:v>2337</c:v>
                </c:pt>
                <c:pt idx="109">
                  <c:v>2462</c:v>
                </c:pt>
                <c:pt idx="110">
                  <c:v>2560</c:v>
                </c:pt>
                <c:pt idx="111">
                  <c:v>2650</c:v>
                </c:pt>
                <c:pt idx="112">
                  <c:v>2739</c:v>
                </c:pt>
                <c:pt idx="113">
                  <c:v>2773</c:v>
                </c:pt>
                <c:pt idx="114">
                  <c:v>2818</c:v>
                </c:pt>
                <c:pt idx="115">
                  <c:v>2818</c:v>
                </c:pt>
                <c:pt idx="116">
                  <c:v>2768</c:v>
                </c:pt>
                <c:pt idx="117">
                  <c:v>2698</c:v>
                </c:pt>
                <c:pt idx="118">
                  <c:v>2635</c:v>
                </c:pt>
                <c:pt idx="119">
                  <c:v>2464</c:v>
                </c:pt>
                <c:pt idx="120">
                  <c:v>2087</c:v>
                </c:pt>
                <c:pt idx="121">
                  <c:v>1895</c:v>
                </c:pt>
                <c:pt idx="122">
                  <c:v>1608</c:v>
                </c:pt>
                <c:pt idx="123">
                  <c:v>1497</c:v>
                </c:pt>
                <c:pt idx="124">
                  <c:v>1431</c:v>
                </c:pt>
                <c:pt idx="125">
                  <c:v>1416</c:v>
                </c:pt>
                <c:pt idx="126">
                  <c:v>1499</c:v>
                </c:pt>
                <c:pt idx="127">
                  <c:v>1681</c:v>
                </c:pt>
                <c:pt idx="128">
                  <c:v>1927</c:v>
                </c:pt>
                <c:pt idx="129">
                  <c:v>2143</c:v>
                </c:pt>
                <c:pt idx="130">
                  <c:v>2318</c:v>
                </c:pt>
                <c:pt idx="131">
                  <c:v>2464</c:v>
                </c:pt>
                <c:pt idx="132">
                  <c:v>2581</c:v>
                </c:pt>
                <c:pt idx="133">
                  <c:v>2664</c:v>
                </c:pt>
                <c:pt idx="134">
                  <c:v>2741</c:v>
                </c:pt>
                <c:pt idx="135">
                  <c:v>2810</c:v>
                </c:pt>
                <c:pt idx="136">
                  <c:v>2868</c:v>
                </c:pt>
                <c:pt idx="137">
                  <c:v>2866</c:v>
                </c:pt>
                <c:pt idx="138">
                  <c:v>2881</c:v>
                </c:pt>
                <c:pt idx="139">
                  <c:v>2877</c:v>
                </c:pt>
                <c:pt idx="140">
                  <c:v>2819</c:v>
                </c:pt>
                <c:pt idx="141">
                  <c:v>2758</c:v>
                </c:pt>
                <c:pt idx="142">
                  <c:v>2689</c:v>
                </c:pt>
                <c:pt idx="143">
                  <c:v>2502</c:v>
                </c:pt>
                <c:pt idx="144">
                  <c:v>2116</c:v>
                </c:pt>
                <c:pt idx="145">
                  <c:v>1768</c:v>
                </c:pt>
                <c:pt idx="146">
                  <c:v>1712</c:v>
                </c:pt>
                <c:pt idx="147">
                  <c:v>1599</c:v>
                </c:pt>
                <c:pt idx="148">
                  <c:v>1533</c:v>
                </c:pt>
                <c:pt idx="149">
                  <c:v>1518</c:v>
                </c:pt>
                <c:pt idx="150">
                  <c:v>1604</c:v>
                </c:pt>
                <c:pt idx="151">
                  <c:v>1791</c:v>
                </c:pt>
                <c:pt idx="152">
                  <c:v>2018</c:v>
                </c:pt>
                <c:pt idx="153">
                  <c:v>2175</c:v>
                </c:pt>
                <c:pt idx="154">
                  <c:v>2289</c:v>
                </c:pt>
                <c:pt idx="155">
                  <c:v>2395</c:v>
                </c:pt>
                <c:pt idx="156">
                  <c:v>2473</c:v>
                </c:pt>
                <c:pt idx="157">
                  <c:v>2531</c:v>
                </c:pt>
                <c:pt idx="158">
                  <c:v>2600</c:v>
                </c:pt>
                <c:pt idx="159">
                  <c:v>2664</c:v>
                </c:pt>
                <c:pt idx="160">
                  <c:v>2731</c:v>
                </c:pt>
                <c:pt idx="161">
                  <c:v>2748</c:v>
                </c:pt>
                <c:pt idx="162">
                  <c:v>2779</c:v>
                </c:pt>
                <c:pt idx="163">
                  <c:v>2796</c:v>
                </c:pt>
                <c:pt idx="164">
                  <c:v>2760</c:v>
                </c:pt>
                <c:pt idx="165">
                  <c:v>2708</c:v>
                </c:pt>
                <c:pt idx="166">
                  <c:v>2654</c:v>
                </c:pt>
                <c:pt idx="167">
                  <c:v>2477</c:v>
                </c:pt>
                <c:pt idx="168">
                  <c:v>2100</c:v>
                </c:pt>
                <c:pt idx="169">
                  <c:v>1862</c:v>
                </c:pt>
                <c:pt idx="170">
                  <c:v>1714</c:v>
                </c:pt>
                <c:pt idx="171">
                  <c:v>1608</c:v>
                </c:pt>
                <c:pt idx="172">
                  <c:v>1549</c:v>
                </c:pt>
                <c:pt idx="173">
                  <c:v>1535</c:v>
                </c:pt>
                <c:pt idx="174">
                  <c:v>1624</c:v>
                </c:pt>
                <c:pt idx="175">
                  <c:v>1812</c:v>
                </c:pt>
                <c:pt idx="176">
                  <c:v>2047</c:v>
                </c:pt>
                <c:pt idx="177">
                  <c:v>2206</c:v>
                </c:pt>
                <c:pt idx="178">
                  <c:v>2327</c:v>
                </c:pt>
                <c:pt idx="179">
                  <c:v>2456</c:v>
                </c:pt>
                <c:pt idx="180">
                  <c:v>2558</c:v>
                </c:pt>
                <c:pt idx="181">
                  <c:v>2654</c:v>
                </c:pt>
                <c:pt idx="182">
                  <c:v>2762</c:v>
                </c:pt>
                <c:pt idx="183">
                  <c:v>2866</c:v>
                </c:pt>
                <c:pt idx="184">
                  <c:v>2971</c:v>
                </c:pt>
                <c:pt idx="185">
                  <c:v>3014</c:v>
                </c:pt>
                <c:pt idx="186">
                  <c:v>3071</c:v>
                </c:pt>
                <c:pt idx="187">
                  <c:v>3091</c:v>
                </c:pt>
                <c:pt idx="188">
                  <c:v>3052</c:v>
                </c:pt>
                <c:pt idx="189">
                  <c:v>2979</c:v>
                </c:pt>
                <c:pt idx="190">
                  <c:v>2904</c:v>
                </c:pt>
                <c:pt idx="191">
                  <c:v>2702</c:v>
                </c:pt>
                <c:pt idx="192">
                  <c:v>2295</c:v>
                </c:pt>
                <c:pt idx="193">
                  <c:v>1862</c:v>
                </c:pt>
                <c:pt idx="194">
                  <c:v>1826</c:v>
                </c:pt>
                <c:pt idx="195">
                  <c:v>1706</c:v>
                </c:pt>
                <c:pt idx="196">
                  <c:v>1633</c:v>
                </c:pt>
                <c:pt idx="197">
                  <c:v>1610</c:v>
                </c:pt>
                <c:pt idx="198">
                  <c:v>1689</c:v>
                </c:pt>
                <c:pt idx="199">
                  <c:v>1866</c:v>
                </c:pt>
                <c:pt idx="200">
                  <c:v>2106</c:v>
                </c:pt>
                <c:pt idx="201">
                  <c:v>2293</c:v>
                </c:pt>
                <c:pt idx="202">
                  <c:v>2448</c:v>
                </c:pt>
                <c:pt idx="203">
                  <c:v>2591</c:v>
                </c:pt>
                <c:pt idx="204">
                  <c:v>2731</c:v>
                </c:pt>
                <c:pt idx="205">
                  <c:v>2844</c:v>
                </c:pt>
                <c:pt idx="206">
                  <c:v>2973</c:v>
                </c:pt>
                <c:pt idx="207">
                  <c:v>3091</c:v>
                </c:pt>
                <c:pt idx="208">
                  <c:v>3200</c:v>
                </c:pt>
                <c:pt idx="209">
                  <c:v>3231</c:v>
                </c:pt>
                <c:pt idx="210">
                  <c:v>3262</c:v>
                </c:pt>
                <c:pt idx="211">
                  <c:v>3262</c:v>
                </c:pt>
                <c:pt idx="212">
                  <c:v>3206</c:v>
                </c:pt>
                <c:pt idx="213">
                  <c:v>3125</c:v>
                </c:pt>
                <c:pt idx="214">
                  <c:v>3033</c:v>
                </c:pt>
                <c:pt idx="215">
                  <c:v>2825</c:v>
                </c:pt>
                <c:pt idx="216">
                  <c:v>2410</c:v>
                </c:pt>
                <c:pt idx="217">
                  <c:v>1993</c:v>
                </c:pt>
                <c:pt idx="218">
                  <c:v>1954</c:v>
                </c:pt>
                <c:pt idx="219">
                  <c:v>1822</c:v>
                </c:pt>
                <c:pt idx="220">
                  <c:v>1741</c:v>
                </c:pt>
                <c:pt idx="221">
                  <c:v>1710</c:v>
                </c:pt>
                <c:pt idx="222">
                  <c:v>1777</c:v>
                </c:pt>
                <c:pt idx="223">
                  <c:v>1931</c:v>
                </c:pt>
                <c:pt idx="224">
                  <c:v>2168</c:v>
                </c:pt>
                <c:pt idx="225">
                  <c:v>2372</c:v>
                </c:pt>
                <c:pt idx="226">
                  <c:v>2529</c:v>
                </c:pt>
                <c:pt idx="227">
                  <c:v>2650</c:v>
                </c:pt>
                <c:pt idx="228">
                  <c:v>2777</c:v>
                </c:pt>
                <c:pt idx="229">
                  <c:v>2875</c:v>
                </c:pt>
                <c:pt idx="230">
                  <c:v>2991</c:v>
                </c:pt>
                <c:pt idx="231">
                  <c:v>3100</c:v>
                </c:pt>
                <c:pt idx="232">
                  <c:v>3200</c:v>
                </c:pt>
                <c:pt idx="233">
                  <c:v>3217</c:v>
                </c:pt>
                <c:pt idx="234">
                  <c:v>3229</c:v>
                </c:pt>
                <c:pt idx="235">
                  <c:v>3200</c:v>
                </c:pt>
                <c:pt idx="236">
                  <c:v>3116</c:v>
                </c:pt>
                <c:pt idx="237">
                  <c:v>3025</c:v>
                </c:pt>
                <c:pt idx="238">
                  <c:v>2952</c:v>
                </c:pt>
                <c:pt idx="239">
                  <c:v>2798</c:v>
                </c:pt>
                <c:pt idx="240">
                  <c:v>2433</c:v>
                </c:pt>
                <c:pt idx="241">
                  <c:v>2124</c:v>
                </c:pt>
                <c:pt idx="242">
                  <c:v>1945</c:v>
                </c:pt>
                <c:pt idx="243">
                  <c:v>1806</c:v>
                </c:pt>
                <c:pt idx="244">
                  <c:v>1714</c:v>
                </c:pt>
                <c:pt idx="245">
                  <c:v>1653</c:v>
                </c:pt>
                <c:pt idx="246">
                  <c:v>1631</c:v>
                </c:pt>
                <c:pt idx="247">
                  <c:v>1604</c:v>
                </c:pt>
                <c:pt idx="248">
                  <c:v>1754</c:v>
                </c:pt>
                <c:pt idx="249">
                  <c:v>2074</c:v>
                </c:pt>
                <c:pt idx="250">
                  <c:v>2345</c:v>
                </c:pt>
                <c:pt idx="251">
                  <c:v>2523</c:v>
                </c:pt>
                <c:pt idx="252">
                  <c:v>2679</c:v>
                </c:pt>
                <c:pt idx="253">
                  <c:v>2806</c:v>
                </c:pt>
                <c:pt idx="254">
                  <c:v>2925</c:v>
                </c:pt>
                <c:pt idx="255">
                  <c:v>3046</c:v>
                </c:pt>
                <c:pt idx="256">
                  <c:v>3166</c:v>
                </c:pt>
                <c:pt idx="257">
                  <c:v>3214</c:v>
                </c:pt>
                <c:pt idx="258">
                  <c:v>3260</c:v>
                </c:pt>
                <c:pt idx="259">
                  <c:v>3248</c:v>
                </c:pt>
                <c:pt idx="260">
                  <c:v>3173</c:v>
                </c:pt>
                <c:pt idx="261">
                  <c:v>3066</c:v>
                </c:pt>
                <c:pt idx="262">
                  <c:v>2981</c:v>
                </c:pt>
                <c:pt idx="263">
                  <c:v>2823</c:v>
                </c:pt>
                <c:pt idx="264">
                  <c:v>2460</c:v>
                </c:pt>
                <c:pt idx="265">
                  <c:v>2133</c:v>
                </c:pt>
                <c:pt idx="266">
                  <c:v>1960</c:v>
                </c:pt>
                <c:pt idx="267">
                  <c:v>1812</c:v>
                </c:pt>
                <c:pt idx="268">
                  <c:v>1714</c:v>
                </c:pt>
                <c:pt idx="269">
                  <c:v>1649</c:v>
                </c:pt>
                <c:pt idx="270">
                  <c:v>1616</c:v>
                </c:pt>
                <c:pt idx="271">
                  <c:v>1558</c:v>
                </c:pt>
                <c:pt idx="272">
                  <c:v>1685</c:v>
                </c:pt>
                <c:pt idx="273">
                  <c:v>1993</c:v>
                </c:pt>
                <c:pt idx="274">
                  <c:v>2235</c:v>
                </c:pt>
                <c:pt idx="275">
                  <c:v>2395</c:v>
                </c:pt>
                <c:pt idx="276">
                  <c:v>2535</c:v>
                </c:pt>
                <c:pt idx="277">
                  <c:v>2671</c:v>
                </c:pt>
                <c:pt idx="278">
                  <c:v>2787</c:v>
                </c:pt>
                <c:pt idx="279">
                  <c:v>2898</c:v>
                </c:pt>
                <c:pt idx="280">
                  <c:v>3006</c:v>
                </c:pt>
                <c:pt idx="281">
                  <c:v>3054</c:v>
                </c:pt>
                <c:pt idx="282">
                  <c:v>3108</c:v>
                </c:pt>
                <c:pt idx="283">
                  <c:v>3116</c:v>
                </c:pt>
                <c:pt idx="284">
                  <c:v>3066</c:v>
                </c:pt>
                <c:pt idx="285">
                  <c:v>2985</c:v>
                </c:pt>
                <c:pt idx="286">
                  <c:v>2900</c:v>
                </c:pt>
                <c:pt idx="287">
                  <c:v>2704</c:v>
                </c:pt>
                <c:pt idx="288">
                  <c:v>2304</c:v>
                </c:pt>
                <c:pt idx="289">
                  <c:v>2152</c:v>
                </c:pt>
                <c:pt idx="290">
                  <c:v>1785</c:v>
                </c:pt>
                <c:pt idx="291">
                  <c:v>1662</c:v>
                </c:pt>
                <c:pt idx="292">
                  <c:v>1593</c:v>
                </c:pt>
                <c:pt idx="293">
                  <c:v>1576</c:v>
                </c:pt>
                <c:pt idx="294">
                  <c:v>1658</c:v>
                </c:pt>
                <c:pt idx="295">
                  <c:v>1837</c:v>
                </c:pt>
                <c:pt idx="296">
                  <c:v>2087</c:v>
                </c:pt>
                <c:pt idx="297">
                  <c:v>2295</c:v>
                </c:pt>
                <c:pt idx="298">
                  <c:v>2454</c:v>
                </c:pt>
                <c:pt idx="299">
                  <c:v>2585</c:v>
                </c:pt>
                <c:pt idx="300">
                  <c:v>2691</c:v>
                </c:pt>
                <c:pt idx="301">
                  <c:v>2769</c:v>
                </c:pt>
                <c:pt idx="302">
                  <c:v>2852</c:v>
                </c:pt>
                <c:pt idx="303">
                  <c:v>2929</c:v>
                </c:pt>
                <c:pt idx="304">
                  <c:v>2998</c:v>
                </c:pt>
                <c:pt idx="305">
                  <c:v>3012</c:v>
                </c:pt>
                <c:pt idx="306">
                  <c:v>3044</c:v>
                </c:pt>
                <c:pt idx="307">
                  <c:v>3058</c:v>
                </c:pt>
                <c:pt idx="308">
                  <c:v>3012</c:v>
                </c:pt>
                <c:pt idx="309">
                  <c:v>2943</c:v>
                </c:pt>
                <c:pt idx="310">
                  <c:v>2864</c:v>
                </c:pt>
                <c:pt idx="311">
                  <c:v>2664</c:v>
                </c:pt>
                <c:pt idx="312">
                  <c:v>2268</c:v>
                </c:pt>
                <c:pt idx="313">
                  <c:v>1949</c:v>
                </c:pt>
                <c:pt idx="314">
                  <c:v>1864</c:v>
                </c:pt>
                <c:pt idx="315">
                  <c:v>1743</c:v>
                </c:pt>
                <c:pt idx="316">
                  <c:v>1678</c:v>
                </c:pt>
                <c:pt idx="317">
                  <c:v>1660</c:v>
                </c:pt>
                <c:pt idx="318">
                  <c:v>1747</c:v>
                </c:pt>
                <c:pt idx="319">
                  <c:v>1931</c:v>
                </c:pt>
                <c:pt idx="320">
                  <c:v>2170</c:v>
                </c:pt>
                <c:pt idx="321">
                  <c:v>2329</c:v>
                </c:pt>
                <c:pt idx="322">
                  <c:v>2447</c:v>
                </c:pt>
                <c:pt idx="323">
                  <c:v>2556</c:v>
                </c:pt>
                <c:pt idx="324">
                  <c:v>2650</c:v>
                </c:pt>
                <c:pt idx="325">
                  <c:v>2731</c:v>
                </c:pt>
                <c:pt idx="326">
                  <c:v>2829</c:v>
                </c:pt>
                <c:pt idx="327">
                  <c:v>2927</c:v>
                </c:pt>
                <c:pt idx="328">
                  <c:v>3019</c:v>
                </c:pt>
                <c:pt idx="329">
                  <c:v>3064</c:v>
                </c:pt>
                <c:pt idx="330">
                  <c:v>3117</c:v>
                </c:pt>
                <c:pt idx="331">
                  <c:v>3152</c:v>
                </c:pt>
                <c:pt idx="332">
                  <c:v>3123</c:v>
                </c:pt>
                <c:pt idx="333">
                  <c:v>3052</c:v>
                </c:pt>
                <c:pt idx="334">
                  <c:v>2973</c:v>
                </c:pt>
                <c:pt idx="335">
                  <c:v>2762</c:v>
                </c:pt>
                <c:pt idx="336">
                  <c:v>2358</c:v>
                </c:pt>
                <c:pt idx="337">
                  <c:v>2018</c:v>
                </c:pt>
                <c:pt idx="338">
                  <c:v>1845</c:v>
                </c:pt>
                <c:pt idx="339">
                  <c:v>1724</c:v>
                </c:pt>
                <c:pt idx="340">
                  <c:v>1653</c:v>
                </c:pt>
                <c:pt idx="341">
                  <c:v>1631</c:v>
                </c:pt>
                <c:pt idx="342">
                  <c:v>1712</c:v>
                </c:pt>
                <c:pt idx="343">
                  <c:v>1893</c:v>
                </c:pt>
                <c:pt idx="344">
                  <c:v>2129</c:v>
                </c:pt>
                <c:pt idx="345">
                  <c:v>2291</c:v>
                </c:pt>
                <c:pt idx="346">
                  <c:v>2406</c:v>
                </c:pt>
                <c:pt idx="347">
                  <c:v>2523</c:v>
                </c:pt>
                <c:pt idx="348">
                  <c:v>2604</c:v>
                </c:pt>
                <c:pt idx="349">
                  <c:v>2677</c:v>
                </c:pt>
                <c:pt idx="350">
                  <c:v>2760</c:v>
                </c:pt>
                <c:pt idx="351">
                  <c:v>2843</c:v>
                </c:pt>
                <c:pt idx="352">
                  <c:v>2925</c:v>
                </c:pt>
                <c:pt idx="353">
                  <c:v>2954</c:v>
                </c:pt>
                <c:pt idx="354">
                  <c:v>3006</c:v>
                </c:pt>
                <c:pt idx="355">
                  <c:v>3035</c:v>
                </c:pt>
                <c:pt idx="356">
                  <c:v>3002</c:v>
                </c:pt>
                <c:pt idx="357">
                  <c:v>2933</c:v>
                </c:pt>
                <c:pt idx="358">
                  <c:v>2869</c:v>
                </c:pt>
                <c:pt idx="359">
                  <c:v>2681</c:v>
                </c:pt>
                <c:pt idx="360">
                  <c:v>2295</c:v>
                </c:pt>
                <c:pt idx="361">
                  <c:v>2004</c:v>
                </c:pt>
                <c:pt idx="362">
                  <c:v>1889</c:v>
                </c:pt>
                <c:pt idx="363">
                  <c:v>1764</c:v>
                </c:pt>
                <c:pt idx="364">
                  <c:v>1701</c:v>
                </c:pt>
                <c:pt idx="365">
                  <c:v>1687</c:v>
                </c:pt>
                <c:pt idx="366">
                  <c:v>1772</c:v>
                </c:pt>
                <c:pt idx="367">
                  <c:v>1954</c:v>
                </c:pt>
                <c:pt idx="368">
                  <c:v>2191</c:v>
                </c:pt>
                <c:pt idx="369">
                  <c:v>2339</c:v>
                </c:pt>
                <c:pt idx="370">
                  <c:v>2435</c:v>
                </c:pt>
                <c:pt idx="371">
                  <c:v>2525</c:v>
                </c:pt>
                <c:pt idx="372">
                  <c:v>2583</c:v>
                </c:pt>
                <c:pt idx="373">
                  <c:v>2629</c:v>
                </c:pt>
                <c:pt idx="374">
                  <c:v>2702</c:v>
                </c:pt>
                <c:pt idx="375">
                  <c:v>2777</c:v>
                </c:pt>
                <c:pt idx="376">
                  <c:v>2858</c:v>
                </c:pt>
                <c:pt idx="377">
                  <c:v>2900</c:v>
                </c:pt>
                <c:pt idx="378">
                  <c:v>2960</c:v>
                </c:pt>
                <c:pt idx="379">
                  <c:v>3004</c:v>
                </c:pt>
                <c:pt idx="380">
                  <c:v>2996</c:v>
                </c:pt>
                <c:pt idx="381">
                  <c:v>2937</c:v>
                </c:pt>
                <c:pt idx="382">
                  <c:v>2881</c:v>
                </c:pt>
                <c:pt idx="383">
                  <c:v>2704</c:v>
                </c:pt>
                <c:pt idx="384">
                  <c:v>2323</c:v>
                </c:pt>
                <c:pt idx="385">
                  <c:v>2041</c:v>
                </c:pt>
                <c:pt idx="386">
                  <c:v>1586</c:v>
                </c:pt>
                <c:pt idx="387">
                  <c:v>1495</c:v>
                </c:pt>
                <c:pt idx="388">
                  <c:v>1431</c:v>
                </c:pt>
                <c:pt idx="389">
                  <c:v>1406</c:v>
                </c:pt>
                <c:pt idx="390">
                  <c:v>1460</c:v>
                </c:pt>
                <c:pt idx="391">
                  <c:v>1588</c:v>
                </c:pt>
                <c:pt idx="392">
                  <c:v>1803</c:v>
                </c:pt>
                <c:pt idx="393">
                  <c:v>2004</c:v>
                </c:pt>
                <c:pt idx="394">
                  <c:v>2196</c:v>
                </c:pt>
                <c:pt idx="395">
                  <c:v>2378</c:v>
                </c:pt>
                <c:pt idx="396">
                  <c:v>2553</c:v>
                </c:pt>
                <c:pt idx="397">
                  <c:v>2697</c:v>
                </c:pt>
                <c:pt idx="398">
                  <c:v>2846</c:v>
                </c:pt>
                <c:pt idx="399">
                  <c:v>2983</c:v>
                </c:pt>
                <c:pt idx="400">
                  <c:v>3094</c:v>
                </c:pt>
                <c:pt idx="401">
                  <c:v>3125</c:v>
                </c:pt>
                <c:pt idx="402">
                  <c:v>3155</c:v>
                </c:pt>
                <c:pt idx="403">
                  <c:v>3130</c:v>
                </c:pt>
                <c:pt idx="404">
                  <c:v>3047</c:v>
                </c:pt>
                <c:pt idx="405">
                  <c:v>2928</c:v>
                </c:pt>
                <c:pt idx="406">
                  <c:v>2829</c:v>
                </c:pt>
                <c:pt idx="407">
                  <c:v>2674</c:v>
                </c:pt>
                <c:pt idx="408">
                  <c:v>2335</c:v>
                </c:pt>
                <c:pt idx="409">
                  <c:v>1735</c:v>
                </c:pt>
                <c:pt idx="410">
                  <c:v>1936</c:v>
                </c:pt>
                <c:pt idx="411">
                  <c:v>1796</c:v>
                </c:pt>
                <c:pt idx="412">
                  <c:v>1700</c:v>
                </c:pt>
                <c:pt idx="413">
                  <c:v>1634</c:v>
                </c:pt>
                <c:pt idx="414">
                  <c:v>1606</c:v>
                </c:pt>
                <c:pt idx="415">
                  <c:v>1574</c:v>
                </c:pt>
                <c:pt idx="416">
                  <c:v>1707</c:v>
                </c:pt>
                <c:pt idx="417">
                  <c:v>1998</c:v>
                </c:pt>
                <c:pt idx="418">
                  <c:v>2255</c:v>
                </c:pt>
                <c:pt idx="419">
                  <c:v>2426</c:v>
                </c:pt>
                <c:pt idx="420">
                  <c:v>2591</c:v>
                </c:pt>
                <c:pt idx="421">
                  <c:v>2727</c:v>
                </c:pt>
                <c:pt idx="422">
                  <c:v>2854</c:v>
                </c:pt>
                <c:pt idx="423">
                  <c:v>2979</c:v>
                </c:pt>
                <c:pt idx="424">
                  <c:v>3092</c:v>
                </c:pt>
                <c:pt idx="425">
                  <c:v>3125</c:v>
                </c:pt>
                <c:pt idx="426">
                  <c:v>3153</c:v>
                </c:pt>
                <c:pt idx="427">
                  <c:v>3133</c:v>
                </c:pt>
                <c:pt idx="428">
                  <c:v>3054</c:v>
                </c:pt>
                <c:pt idx="429">
                  <c:v>2941</c:v>
                </c:pt>
                <c:pt idx="430">
                  <c:v>2849</c:v>
                </c:pt>
                <c:pt idx="431">
                  <c:v>2682</c:v>
                </c:pt>
                <c:pt idx="432">
                  <c:v>2350</c:v>
                </c:pt>
                <c:pt idx="433">
                  <c:v>2122</c:v>
                </c:pt>
                <c:pt idx="434">
                  <c:v>1893</c:v>
                </c:pt>
                <c:pt idx="435">
                  <c:v>1758</c:v>
                </c:pt>
                <c:pt idx="436">
                  <c:v>1655</c:v>
                </c:pt>
                <c:pt idx="437">
                  <c:v>1583</c:v>
                </c:pt>
                <c:pt idx="438">
                  <c:v>1540</c:v>
                </c:pt>
                <c:pt idx="439">
                  <c:v>1480</c:v>
                </c:pt>
                <c:pt idx="440">
                  <c:v>1603</c:v>
                </c:pt>
                <c:pt idx="441">
                  <c:v>1910</c:v>
                </c:pt>
                <c:pt idx="442">
                  <c:v>2194</c:v>
                </c:pt>
                <c:pt idx="443">
                  <c:v>2406</c:v>
                </c:pt>
                <c:pt idx="444">
                  <c:v>2629</c:v>
                </c:pt>
                <c:pt idx="445">
                  <c:v>2837</c:v>
                </c:pt>
                <c:pt idx="446">
                  <c:v>3021</c:v>
                </c:pt>
                <c:pt idx="447">
                  <c:v>3188</c:v>
                </c:pt>
                <c:pt idx="448">
                  <c:v>3327</c:v>
                </c:pt>
                <c:pt idx="449">
                  <c:v>3371</c:v>
                </c:pt>
                <c:pt idx="450">
                  <c:v>3409</c:v>
                </c:pt>
                <c:pt idx="451">
                  <c:v>3394</c:v>
                </c:pt>
                <c:pt idx="452">
                  <c:v>3312</c:v>
                </c:pt>
                <c:pt idx="453">
                  <c:v>3188</c:v>
                </c:pt>
                <c:pt idx="454">
                  <c:v>3055</c:v>
                </c:pt>
                <c:pt idx="455">
                  <c:v>2817</c:v>
                </c:pt>
                <c:pt idx="456">
                  <c:v>2414</c:v>
                </c:pt>
                <c:pt idx="457">
                  <c:v>2090</c:v>
                </c:pt>
                <c:pt idx="458">
                  <c:v>1940</c:v>
                </c:pt>
                <c:pt idx="459">
                  <c:v>1793</c:v>
                </c:pt>
                <c:pt idx="460">
                  <c:v>1685</c:v>
                </c:pt>
                <c:pt idx="461">
                  <c:v>1624</c:v>
                </c:pt>
                <c:pt idx="462">
                  <c:v>1616</c:v>
                </c:pt>
                <c:pt idx="463">
                  <c:v>1636</c:v>
                </c:pt>
                <c:pt idx="464">
                  <c:v>1794</c:v>
                </c:pt>
                <c:pt idx="465">
                  <c:v>2082</c:v>
                </c:pt>
                <c:pt idx="466">
                  <c:v>2366</c:v>
                </c:pt>
                <c:pt idx="467">
                  <c:v>2578</c:v>
                </c:pt>
                <c:pt idx="468">
                  <c:v>2783</c:v>
                </c:pt>
                <c:pt idx="469">
                  <c:v>2933</c:v>
                </c:pt>
                <c:pt idx="470">
                  <c:v>3055</c:v>
                </c:pt>
                <c:pt idx="471">
                  <c:v>3165</c:v>
                </c:pt>
                <c:pt idx="472">
                  <c:v>3249</c:v>
                </c:pt>
                <c:pt idx="473">
                  <c:v>3241</c:v>
                </c:pt>
                <c:pt idx="474">
                  <c:v>3222</c:v>
                </c:pt>
                <c:pt idx="475">
                  <c:v>3186</c:v>
                </c:pt>
                <c:pt idx="476">
                  <c:v>3094</c:v>
                </c:pt>
                <c:pt idx="477">
                  <c:v>2988</c:v>
                </c:pt>
                <c:pt idx="478">
                  <c:v>2879</c:v>
                </c:pt>
                <c:pt idx="479">
                  <c:v>2654</c:v>
                </c:pt>
                <c:pt idx="480">
                  <c:v>2297</c:v>
                </c:pt>
                <c:pt idx="481">
                  <c:v>2133</c:v>
                </c:pt>
                <c:pt idx="482">
                  <c:v>1880</c:v>
                </c:pt>
                <c:pt idx="483">
                  <c:v>1748</c:v>
                </c:pt>
                <c:pt idx="484">
                  <c:v>1659</c:v>
                </c:pt>
                <c:pt idx="485">
                  <c:v>1617</c:v>
                </c:pt>
                <c:pt idx="486">
                  <c:v>1669</c:v>
                </c:pt>
                <c:pt idx="487">
                  <c:v>1809</c:v>
                </c:pt>
                <c:pt idx="488">
                  <c:v>2019</c:v>
                </c:pt>
                <c:pt idx="489">
                  <c:v>2196</c:v>
                </c:pt>
                <c:pt idx="490">
                  <c:v>2355</c:v>
                </c:pt>
                <c:pt idx="491">
                  <c:v>2490</c:v>
                </c:pt>
                <c:pt idx="492">
                  <c:v>2629</c:v>
                </c:pt>
                <c:pt idx="493">
                  <c:v>2738</c:v>
                </c:pt>
                <c:pt idx="494">
                  <c:v>2844</c:v>
                </c:pt>
                <c:pt idx="495">
                  <c:v>2936</c:v>
                </c:pt>
                <c:pt idx="496">
                  <c:v>3009</c:v>
                </c:pt>
                <c:pt idx="497">
                  <c:v>3014</c:v>
                </c:pt>
                <c:pt idx="498">
                  <c:v>3017</c:v>
                </c:pt>
                <c:pt idx="499">
                  <c:v>3008</c:v>
                </c:pt>
                <c:pt idx="500">
                  <c:v>2940</c:v>
                </c:pt>
                <c:pt idx="501">
                  <c:v>2852</c:v>
                </c:pt>
                <c:pt idx="502">
                  <c:v>2763</c:v>
                </c:pt>
                <c:pt idx="503">
                  <c:v>2561</c:v>
                </c:pt>
                <c:pt idx="504">
                  <c:v>2201</c:v>
                </c:pt>
                <c:pt idx="505">
                  <c:v>2059</c:v>
                </c:pt>
                <c:pt idx="506">
                  <c:v>1826</c:v>
                </c:pt>
                <c:pt idx="507">
                  <c:v>1707</c:v>
                </c:pt>
                <c:pt idx="508">
                  <c:v>1629</c:v>
                </c:pt>
                <c:pt idx="509">
                  <c:v>1598</c:v>
                </c:pt>
                <c:pt idx="510">
                  <c:v>1657</c:v>
                </c:pt>
                <c:pt idx="511">
                  <c:v>1806</c:v>
                </c:pt>
                <c:pt idx="512">
                  <c:v>2017</c:v>
                </c:pt>
                <c:pt idx="513">
                  <c:v>2181</c:v>
                </c:pt>
                <c:pt idx="514">
                  <c:v>2323</c:v>
                </c:pt>
                <c:pt idx="515">
                  <c:v>2460</c:v>
                </c:pt>
                <c:pt idx="516">
                  <c:v>2593</c:v>
                </c:pt>
                <c:pt idx="517">
                  <c:v>2712</c:v>
                </c:pt>
                <c:pt idx="518">
                  <c:v>2836</c:v>
                </c:pt>
                <c:pt idx="519">
                  <c:v>2951</c:v>
                </c:pt>
                <c:pt idx="520">
                  <c:v>3052</c:v>
                </c:pt>
                <c:pt idx="521">
                  <c:v>3082</c:v>
                </c:pt>
                <c:pt idx="522">
                  <c:v>3122</c:v>
                </c:pt>
                <c:pt idx="523">
                  <c:v>3130</c:v>
                </c:pt>
                <c:pt idx="524">
                  <c:v>3077</c:v>
                </c:pt>
                <c:pt idx="525">
                  <c:v>2981</c:v>
                </c:pt>
                <c:pt idx="526">
                  <c:v>2887</c:v>
                </c:pt>
                <c:pt idx="527">
                  <c:v>2674</c:v>
                </c:pt>
                <c:pt idx="528">
                  <c:v>2300</c:v>
                </c:pt>
                <c:pt idx="529">
                  <c:v>1988</c:v>
                </c:pt>
                <c:pt idx="530">
                  <c:v>1841</c:v>
                </c:pt>
                <c:pt idx="531">
                  <c:v>1715</c:v>
                </c:pt>
                <c:pt idx="532">
                  <c:v>1634</c:v>
                </c:pt>
                <c:pt idx="533">
                  <c:v>1599</c:v>
                </c:pt>
                <c:pt idx="534">
                  <c:v>1654</c:v>
                </c:pt>
                <c:pt idx="535">
                  <c:v>1796</c:v>
                </c:pt>
                <c:pt idx="536">
                  <c:v>2009</c:v>
                </c:pt>
                <c:pt idx="537">
                  <c:v>2181</c:v>
                </c:pt>
                <c:pt idx="538">
                  <c:v>2336</c:v>
                </c:pt>
                <c:pt idx="539">
                  <c:v>2477</c:v>
                </c:pt>
                <c:pt idx="540">
                  <c:v>2614</c:v>
                </c:pt>
                <c:pt idx="541">
                  <c:v>2722</c:v>
                </c:pt>
                <c:pt idx="542">
                  <c:v>2839</c:v>
                </c:pt>
                <c:pt idx="543">
                  <c:v>2943</c:v>
                </c:pt>
                <c:pt idx="544">
                  <c:v>3029</c:v>
                </c:pt>
                <c:pt idx="545">
                  <c:v>3051</c:v>
                </c:pt>
                <c:pt idx="546">
                  <c:v>3074</c:v>
                </c:pt>
                <c:pt idx="547">
                  <c:v>3074</c:v>
                </c:pt>
                <c:pt idx="548">
                  <c:v>3019</c:v>
                </c:pt>
                <c:pt idx="549">
                  <c:v>2925</c:v>
                </c:pt>
                <c:pt idx="550">
                  <c:v>2836</c:v>
                </c:pt>
                <c:pt idx="551">
                  <c:v>2641</c:v>
                </c:pt>
                <c:pt idx="552">
                  <c:v>2279</c:v>
                </c:pt>
                <c:pt idx="553">
                  <c:v>2009</c:v>
                </c:pt>
                <c:pt idx="554">
                  <c:v>1877</c:v>
                </c:pt>
                <c:pt idx="555">
                  <c:v>1751</c:v>
                </c:pt>
                <c:pt idx="556">
                  <c:v>1674</c:v>
                </c:pt>
                <c:pt idx="557">
                  <c:v>1639</c:v>
                </c:pt>
                <c:pt idx="558">
                  <c:v>1689</c:v>
                </c:pt>
                <c:pt idx="559">
                  <c:v>1816</c:v>
                </c:pt>
                <c:pt idx="560">
                  <c:v>2026</c:v>
                </c:pt>
                <c:pt idx="561">
                  <c:v>2204</c:v>
                </c:pt>
                <c:pt idx="562">
                  <c:v>2351</c:v>
                </c:pt>
                <c:pt idx="563">
                  <c:v>2475</c:v>
                </c:pt>
                <c:pt idx="564">
                  <c:v>2594</c:v>
                </c:pt>
                <c:pt idx="565">
                  <c:v>2687</c:v>
                </c:pt>
                <c:pt idx="566">
                  <c:v>2794</c:v>
                </c:pt>
                <c:pt idx="567">
                  <c:v>2897</c:v>
                </c:pt>
                <c:pt idx="568">
                  <c:v>2983</c:v>
                </c:pt>
                <c:pt idx="569">
                  <c:v>3006</c:v>
                </c:pt>
                <c:pt idx="570">
                  <c:v>3029</c:v>
                </c:pt>
                <c:pt idx="571">
                  <c:v>3014</c:v>
                </c:pt>
                <c:pt idx="572">
                  <c:v>2945</c:v>
                </c:pt>
                <c:pt idx="573">
                  <c:v>2842</c:v>
                </c:pt>
                <c:pt idx="574">
                  <c:v>2765</c:v>
                </c:pt>
                <c:pt idx="575">
                  <c:v>2616</c:v>
                </c:pt>
                <c:pt idx="576">
                  <c:v>2298</c:v>
                </c:pt>
                <c:pt idx="577">
                  <c:v>2037</c:v>
                </c:pt>
                <c:pt idx="578">
                  <c:v>1865</c:v>
                </c:pt>
                <c:pt idx="579">
                  <c:v>1736</c:v>
                </c:pt>
                <c:pt idx="580">
                  <c:v>1649</c:v>
                </c:pt>
                <c:pt idx="581">
                  <c:v>1591</c:v>
                </c:pt>
                <c:pt idx="582">
                  <c:v>1570</c:v>
                </c:pt>
                <c:pt idx="583">
                  <c:v>1540</c:v>
                </c:pt>
                <c:pt idx="584">
                  <c:v>1677</c:v>
                </c:pt>
                <c:pt idx="585">
                  <c:v>1950</c:v>
                </c:pt>
                <c:pt idx="586">
                  <c:v>2193</c:v>
                </c:pt>
                <c:pt idx="587">
                  <c:v>2365</c:v>
                </c:pt>
                <c:pt idx="588">
                  <c:v>2508</c:v>
                </c:pt>
                <c:pt idx="589">
                  <c:v>2629</c:v>
                </c:pt>
                <c:pt idx="590">
                  <c:v>2743</c:v>
                </c:pt>
                <c:pt idx="591">
                  <c:v>2862</c:v>
                </c:pt>
                <c:pt idx="592">
                  <c:v>2971</c:v>
                </c:pt>
                <c:pt idx="593">
                  <c:v>3027</c:v>
                </c:pt>
                <c:pt idx="594">
                  <c:v>3082</c:v>
                </c:pt>
                <c:pt idx="595">
                  <c:v>3087</c:v>
                </c:pt>
                <c:pt idx="596">
                  <c:v>3027</c:v>
                </c:pt>
                <c:pt idx="597">
                  <c:v>2910</c:v>
                </c:pt>
                <c:pt idx="598">
                  <c:v>2821</c:v>
                </c:pt>
                <c:pt idx="599">
                  <c:v>2660</c:v>
                </c:pt>
                <c:pt idx="600">
                  <c:v>2340</c:v>
                </c:pt>
                <c:pt idx="601">
                  <c:v>2039</c:v>
                </c:pt>
                <c:pt idx="602">
                  <c:v>1862</c:v>
                </c:pt>
                <c:pt idx="603">
                  <c:v>1727</c:v>
                </c:pt>
                <c:pt idx="604">
                  <c:v>1631</c:v>
                </c:pt>
                <c:pt idx="605">
                  <c:v>1563</c:v>
                </c:pt>
                <c:pt idx="606">
                  <c:v>1525</c:v>
                </c:pt>
                <c:pt idx="607">
                  <c:v>1469</c:v>
                </c:pt>
                <c:pt idx="608">
                  <c:v>1589</c:v>
                </c:pt>
                <c:pt idx="609">
                  <c:v>1870</c:v>
                </c:pt>
                <c:pt idx="610">
                  <c:v>2117</c:v>
                </c:pt>
                <c:pt idx="611">
                  <c:v>2302</c:v>
                </c:pt>
                <c:pt idx="612">
                  <c:v>2470</c:v>
                </c:pt>
                <c:pt idx="613">
                  <c:v>2629</c:v>
                </c:pt>
                <c:pt idx="614">
                  <c:v>2765</c:v>
                </c:pt>
                <c:pt idx="615">
                  <c:v>2892</c:v>
                </c:pt>
                <c:pt idx="616">
                  <c:v>3003</c:v>
                </c:pt>
                <c:pt idx="617">
                  <c:v>3055</c:v>
                </c:pt>
                <c:pt idx="618">
                  <c:v>3112</c:v>
                </c:pt>
                <c:pt idx="619">
                  <c:v>3120</c:v>
                </c:pt>
                <c:pt idx="620">
                  <c:v>3062</c:v>
                </c:pt>
                <c:pt idx="621">
                  <c:v>2950</c:v>
                </c:pt>
                <c:pt idx="622">
                  <c:v>2844</c:v>
                </c:pt>
                <c:pt idx="623">
                  <c:v>2639</c:v>
                </c:pt>
                <c:pt idx="624">
                  <c:v>2272</c:v>
                </c:pt>
                <c:pt idx="625">
                  <c:v>2049</c:v>
                </c:pt>
                <c:pt idx="626">
                  <c:v>1798</c:v>
                </c:pt>
                <c:pt idx="627">
                  <c:v>1669</c:v>
                </c:pt>
                <c:pt idx="628">
                  <c:v>1593</c:v>
                </c:pt>
                <c:pt idx="629">
                  <c:v>1566</c:v>
                </c:pt>
                <c:pt idx="630">
                  <c:v>1626</c:v>
                </c:pt>
                <c:pt idx="631">
                  <c:v>1771</c:v>
                </c:pt>
                <c:pt idx="632">
                  <c:v>1993</c:v>
                </c:pt>
                <c:pt idx="633">
                  <c:v>2176</c:v>
                </c:pt>
                <c:pt idx="634">
                  <c:v>2330</c:v>
                </c:pt>
                <c:pt idx="635">
                  <c:v>2457</c:v>
                </c:pt>
                <c:pt idx="636">
                  <c:v>2563</c:v>
                </c:pt>
                <c:pt idx="637">
                  <c:v>2641</c:v>
                </c:pt>
                <c:pt idx="638">
                  <c:v>2717</c:v>
                </c:pt>
                <c:pt idx="639">
                  <c:v>2788</c:v>
                </c:pt>
                <c:pt idx="640">
                  <c:v>2846</c:v>
                </c:pt>
                <c:pt idx="641">
                  <c:v>2862</c:v>
                </c:pt>
                <c:pt idx="642">
                  <c:v>2890</c:v>
                </c:pt>
                <c:pt idx="643">
                  <c:v>2903</c:v>
                </c:pt>
                <c:pt idx="644">
                  <c:v>2854</c:v>
                </c:pt>
                <c:pt idx="645">
                  <c:v>2768</c:v>
                </c:pt>
                <c:pt idx="646">
                  <c:v>2685</c:v>
                </c:pt>
                <c:pt idx="647">
                  <c:v>2494</c:v>
                </c:pt>
                <c:pt idx="648">
                  <c:v>2150</c:v>
                </c:pt>
                <c:pt idx="649">
                  <c:v>1961</c:v>
                </c:pt>
                <c:pt idx="650">
                  <c:v>1788</c:v>
                </c:pt>
                <c:pt idx="651">
                  <c:v>1674</c:v>
                </c:pt>
                <c:pt idx="652">
                  <c:v>1606</c:v>
                </c:pt>
                <c:pt idx="653">
                  <c:v>1584</c:v>
                </c:pt>
                <c:pt idx="654">
                  <c:v>1651</c:v>
                </c:pt>
                <c:pt idx="655">
                  <c:v>1803</c:v>
                </c:pt>
                <c:pt idx="656">
                  <c:v>2016</c:v>
                </c:pt>
                <c:pt idx="657">
                  <c:v>2156</c:v>
                </c:pt>
                <c:pt idx="658">
                  <c:v>2272</c:v>
                </c:pt>
                <c:pt idx="659">
                  <c:v>2393</c:v>
                </c:pt>
                <c:pt idx="660">
                  <c:v>2487</c:v>
                </c:pt>
                <c:pt idx="661">
                  <c:v>2570</c:v>
                </c:pt>
                <c:pt idx="662">
                  <c:v>2664</c:v>
                </c:pt>
                <c:pt idx="663">
                  <c:v>2758</c:v>
                </c:pt>
                <c:pt idx="664">
                  <c:v>2841</c:v>
                </c:pt>
                <c:pt idx="665">
                  <c:v>2894</c:v>
                </c:pt>
                <c:pt idx="666">
                  <c:v>2951</c:v>
                </c:pt>
                <c:pt idx="667">
                  <c:v>2989</c:v>
                </c:pt>
                <c:pt idx="668">
                  <c:v>2960</c:v>
                </c:pt>
                <c:pt idx="669">
                  <c:v>2870</c:v>
                </c:pt>
                <c:pt idx="670">
                  <c:v>2786</c:v>
                </c:pt>
                <c:pt idx="671">
                  <c:v>2586</c:v>
                </c:pt>
                <c:pt idx="672">
                  <c:v>2232</c:v>
                </c:pt>
                <c:pt idx="673">
                  <c:v>1936</c:v>
                </c:pt>
                <c:pt idx="674">
                  <c:v>1796</c:v>
                </c:pt>
                <c:pt idx="675">
                  <c:v>1684</c:v>
                </c:pt>
                <c:pt idx="676">
                  <c:v>1614</c:v>
                </c:pt>
                <c:pt idx="677">
                  <c:v>1588</c:v>
                </c:pt>
                <c:pt idx="678">
                  <c:v>1651</c:v>
                </c:pt>
                <c:pt idx="679">
                  <c:v>1803</c:v>
                </c:pt>
                <c:pt idx="680">
                  <c:v>2021</c:v>
                </c:pt>
                <c:pt idx="681">
                  <c:v>2171</c:v>
                </c:pt>
                <c:pt idx="682">
                  <c:v>2308</c:v>
                </c:pt>
                <c:pt idx="683">
                  <c:v>2455</c:v>
                </c:pt>
                <c:pt idx="684">
                  <c:v>2584</c:v>
                </c:pt>
                <c:pt idx="685">
                  <c:v>2705</c:v>
                </c:pt>
                <c:pt idx="686">
                  <c:v>2834</c:v>
                </c:pt>
                <c:pt idx="687">
                  <c:v>2958</c:v>
                </c:pt>
                <c:pt idx="688">
                  <c:v>3067</c:v>
                </c:pt>
                <c:pt idx="689">
                  <c:v>3128</c:v>
                </c:pt>
                <c:pt idx="690">
                  <c:v>3194</c:v>
                </c:pt>
                <c:pt idx="691">
                  <c:v>3219</c:v>
                </c:pt>
                <c:pt idx="692">
                  <c:v>3175</c:v>
                </c:pt>
                <c:pt idx="693">
                  <c:v>3064</c:v>
                </c:pt>
                <c:pt idx="694">
                  <c:v>2958</c:v>
                </c:pt>
                <c:pt idx="695">
                  <c:v>2738</c:v>
                </c:pt>
                <c:pt idx="696">
                  <c:v>2363</c:v>
                </c:pt>
                <c:pt idx="697">
                  <c:v>1953</c:v>
                </c:pt>
                <c:pt idx="698">
                  <c:v>1884</c:v>
                </c:pt>
                <c:pt idx="699">
                  <c:v>1758</c:v>
                </c:pt>
                <c:pt idx="700">
                  <c:v>1674</c:v>
                </c:pt>
                <c:pt idx="701">
                  <c:v>1637</c:v>
                </c:pt>
                <c:pt idx="702">
                  <c:v>1692</c:v>
                </c:pt>
                <c:pt idx="703">
                  <c:v>1832</c:v>
                </c:pt>
                <c:pt idx="704">
                  <c:v>2052</c:v>
                </c:pt>
                <c:pt idx="705">
                  <c:v>2227</c:v>
                </c:pt>
                <c:pt idx="706">
                  <c:v>2396</c:v>
                </c:pt>
                <c:pt idx="707">
                  <c:v>2556</c:v>
                </c:pt>
                <c:pt idx="708">
                  <c:v>2717</c:v>
                </c:pt>
                <c:pt idx="709">
                  <c:v>2847</c:v>
                </c:pt>
                <c:pt idx="710">
                  <c:v>2988</c:v>
                </c:pt>
                <c:pt idx="711">
                  <c:v>3115</c:v>
                </c:pt>
                <c:pt idx="712">
                  <c:v>3221</c:v>
                </c:pt>
                <c:pt idx="713">
                  <c:v>3262</c:v>
                </c:pt>
                <c:pt idx="714">
                  <c:v>3297</c:v>
                </c:pt>
                <c:pt idx="715">
                  <c:v>3302</c:v>
                </c:pt>
                <c:pt idx="716">
                  <c:v>3241</c:v>
                </c:pt>
                <c:pt idx="717">
                  <c:v>3125</c:v>
                </c:pt>
                <c:pt idx="718">
                  <c:v>3013</c:v>
                </c:pt>
                <c:pt idx="719">
                  <c:v>2791</c:v>
                </c:pt>
                <c:pt idx="720">
                  <c:v>2413</c:v>
                </c:pt>
                <c:pt idx="721">
                  <c:v>2057</c:v>
                </c:pt>
                <c:pt idx="722">
                  <c:v>1940</c:v>
                </c:pt>
                <c:pt idx="723">
                  <c:v>1809</c:v>
                </c:pt>
                <c:pt idx="724">
                  <c:v>1717</c:v>
                </c:pt>
                <c:pt idx="725">
                  <c:v>1672</c:v>
                </c:pt>
                <c:pt idx="726">
                  <c:v>1712</c:v>
                </c:pt>
                <c:pt idx="727">
                  <c:v>1832</c:v>
                </c:pt>
                <c:pt idx="728">
                  <c:v>2052</c:v>
                </c:pt>
                <c:pt idx="729">
                  <c:v>2259</c:v>
                </c:pt>
                <c:pt idx="730">
                  <c:v>2462</c:v>
                </c:pt>
                <c:pt idx="731">
                  <c:v>2641</c:v>
                </c:pt>
                <c:pt idx="732">
                  <c:v>2832</c:v>
                </c:pt>
                <c:pt idx="733">
                  <c:v>2989</c:v>
                </c:pt>
                <c:pt idx="734">
                  <c:v>3150</c:v>
                </c:pt>
                <c:pt idx="735">
                  <c:v>3295</c:v>
                </c:pt>
                <c:pt idx="736">
                  <c:v>3408</c:v>
                </c:pt>
                <c:pt idx="737">
                  <c:v>3439</c:v>
                </c:pt>
                <c:pt idx="738">
                  <c:v>3452</c:v>
                </c:pt>
                <c:pt idx="739">
                  <c:v>3417</c:v>
                </c:pt>
                <c:pt idx="740">
                  <c:v>3313</c:v>
                </c:pt>
                <c:pt idx="741">
                  <c:v>3170</c:v>
                </c:pt>
                <c:pt idx="742">
                  <c:v>3052</c:v>
                </c:pt>
                <c:pt idx="743">
                  <c:v>2857</c:v>
                </c:pt>
                <c:pt idx="744">
                  <c:v>2505</c:v>
                </c:pt>
                <c:pt idx="745">
                  <c:v>2123</c:v>
                </c:pt>
                <c:pt idx="746">
                  <c:v>2039</c:v>
                </c:pt>
                <c:pt idx="747">
                  <c:v>1884</c:v>
                </c:pt>
                <c:pt idx="748">
                  <c:v>1778</c:v>
                </c:pt>
                <c:pt idx="749">
                  <c:v>1703</c:v>
                </c:pt>
                <c:pt idx="750">
                  <c:v>1669</c:v>
                </c:pt>
                <c:pt idx="751">
                  <c:v>1632</c:v>
                </c:pt>
                <c:pt idx="752">
                  <c:v>1771</c:v>
                </c:pt>
                <c:pt idx="753">
                  <c:v>2054</c:v>
                </c:pt>
                <c:pt idx="754">
                  <c:v>2313</c:v>
                </c:pt>
                <c:pt idx="755">
                  <c:v>2492</c:v>
                </c:pt>
                <c:pt idx="756">
                  <c:v>2649</c:v>
                </c:pt>
                <c:pt idx="757">
                  <c:v>2773</c:v>
                </c:pt>
                <c:pt idx="758">
                  <c:v>2887</c:v>
                </c:pt>
                <c:pt idx="759">
                  <c:v>2996</c:v>
                </c:pt>
                <c:pt idx="760">
                  <c:v>3094</c:v>
                </c:pt>
                <c:pt idx="761">
                  <c:v>3135</c:v>
                </c:pt>
                <c:pt idx="762">
                  <c:v>3166</c:v>
                </c:pt>
                <c:pt idx="763">
                  <c:v>3153</c:v>
                </c:pt>
                <c:pt idx="764">
                  <c:v>3070</c:v>
                </c:pt>
                <c:pt idx="765">
                  <c:v>2941</c:v>
                </c:pt>
                <c:pt idx="766">
                  <c:v>2849</c:v>
                </c:pt>
                <c:pt idx="767">
                  <c:v>2679</c:v>
                </c:pt>
                <c:pt idx="768">
                  <c:v>2360</c:v>
                </c:pt>
                <c:pt idx="769">
                  <c:v>2239</c:v>
                </c:pt>
                <c:pt idx="770">
                  <c:v>1910</c:v>
                </c:pt>
                <c:pt idx="771">
                  <c:v>1768</c:v>
                </c:pt>
                <c:pt idx="772">
                  <c:v>1672</c:v>
                </c:pt>
                <c:pt idx="773">
                  <c:v>1604</c:v>
                </c:pt>
                <c:pt idx="774">
                  <c:v>1566</c:v>
                </c:pt>
                <c:pt idx="775">
                  <c:v>1512</c:v>
                </c:pt>
                <c:pt idx="776">
                  <c:v>1632</c:v>
                </c:pt>
                <c:pt idx="777">
                  <c:v>1900</c:v>
                </c:pt>
                <c:pt idx="778">
                  <c:v>2135</c:v>
                </c:pt>
                <c:pt idx="779">
                  <c:v>2308</c:v>
                </c:pt>
                <c:pt idx="780">
                  <c:v>2460</c:v>
                </c:pt>
                <c:pt idx="781">
                  <c:v>2604</c:v>
                </c:pt>
                <c:pt idx="782">
                  <c:v>2728</c:v>
                </c:pt>
                <c:pt idx="783">
                  <c:v>2846</c:v>
                </c:pt>
                <c:pt idx="784">
                  <c:v>2948</c:v>
                </c:pt>
                <c:pt idx="785">
                  <c:v>3011</c:v>
                </c:pt>
                <c:pt idx="786">
                  <c:v>3072</c:v>
                </c:pt>
                <c:pt idx="787">
                  <c:v>3089</c:v>
                </c:pt>
                <c:pt idx="788">
                  <c:v>3037</c:v>
                </c:pt>
                <c:pt idx="789">
                  <c:v>2922</c:v>
                </c:pt>
                <c:pt idx="790">
                  <c:v>2821</c:v>
                </c:pt>
                <c:pt idx="791">
                  <c:v>2613</c:v>
                </c:pt>
                <c:pt idx="792">
                  <c:v>2254</c:v>
                </c:pt>
                <c:pt idx="793">
                  <c:v>2098</c:v>
                </c:pt>
                <c:pt idx="794">
                  <c:v>1788</c:v>
                </c:pt>
                <c:pt idx="795">
                  <c:v>1665</c:v>
                </c:pt>
                <c:pt idx="796">
                  <c:v>1591</c:v>
                </c:pt>
                <c:pt idx="797">
                  <c:v>1565</c:v>
                </c:pt>
                <c:pt idx="798">
                  <c:v>1626</c:v>
                </c:pt>
                <c:pt idx="799">
                  <c:v>1776</c:v>
                </c:pt>
                <c:pt idx="800">
                  <c:v>2004</c:v>
                </c:pt>
                <c:pt idx="801">
                  <c:v>2191</c:v>
                </c:pt>
                <c:pt idx="802">
                  <c:v>2365</c:v>
                </c:pt>
                <c:pt idx="803">
                  <c:v>2523</c:v>
                </c:pt>
                <c:pt idx="804">
                  <c:v>2664</c:v>
                </c:pt>
                <c:pt idx="805">
                  <c:v>2778</c:v>
                </c:pt>
                <c:pt idx="806">
                  <c:v>2894</c:v>
                </c:pt>
                <c:pt idx="807">
                  <c:v>3001</c:v>
                </c:pt>
                <c:pt idx="808">
                  <c:v>3085</c:v>
                </c:pt>
                <c:pt idx="809">
                  <c:v>3127</c:v>
                </c:pt>
                <c:pt idx="810">
                  <c:v>3170</c:v>
                </c:pt>
                <c:pt idx="811">
                  <c:v>3186</c:v>
                </c:pt>
                <c:pt idx="812">
                  <c:v>3128</c:v>
                </c:pt>
                <c:pt idx="813">
                  <c:v>3014</c:v>
                </c:pt>
                <c:pt idx="814">
                  <c:v>2905</c:v>
                </c:pt>
                <c:pt idx="815">
                  <c:v>2672</c:v>
                </c:pt>
                <c:pt idx="816">
                  <c:v>2302</c:v>
                </c:pt>
                <c:pt idx="817">
                  <c:v>1955</c:v>
                </c:pt>
                <c:pt idx="818">
                  <c:v>1879</c:v>
                </c:pt>
                <c:pt idx="819">
                  <c:v>1755</c:v>
                </c:pt>
                <c:pt idx="820">
                  <c:v>1677</c:v>
                </c:pt>
                <c:pt idx="821">
                  <c:v>1646</c:v>
                </c:pt>
                <c:pt idx="822">
                  <c:v>1707</c:v>
                </c:pt>
                <c:pt idx="823">
                  <c:v>1860</c:v>
                </c:pt>
                <c:pt idx="824">
                  <c:v>2077</c:v>
                </c:pt>
                <c:pt idx="825">
                  <c:v>2229</c:v>
                </c:pt>
                <c:pt idx="826">
                  <c:v>2371</c:v>
                </c:pt>
                <c:pt idx="827">
                  <c:v>2512</c:v>
                </c:pt>
                <c:pt idx="828">
                  <c:v>2647</c:v>
                </c:pt>
                <c:pt idx="829">
                  <c:v>2765</c:v>
                </c:pt>
                <c:pt idx="830">
                  <c:v>2892</c:v>
                </c:pt>
                <c:pt idx="831">
                  <c:v>3013</c:v>
                </c:pt>
                <c:pt idx="832">
                  <c:v>3110</c:v>
                </c:pt>
                <c:pt idx="833">
                  <c:v>3168</c:v>
                </c:pt>
                <c:pt idx="834">
                  <c:v>3216</c:v>
                </c:pt>
                <c:pt idx="835">
                  <c:v>3239</c:v>
                </c:pt>
                <c:pt idx="836">
                  <c:v>3189</c:v>
                </c:pt>
                <c:pt idx="837">
                  <c:v>3074</c:v>
                </c:pt>
                <c:pt idx="838">
                  <c:v>2968</c:v>
                </c:pt>
                <c:pt idx="839">
                  <c:v>2723</c:v>
                </c:pt>
                <c:pt idx="840">
                  <c:v>2348</c:v>
                </c:pt>
                <c:pt idx="841">
                  <c:v>2046</c:v>
                </c:pt>
                <c:pt idx="842">
                  <c:v>1885</c:v>
                </c:pt>
                <c:pt idx="843">
                  <c:v>1763</c:v>
                </c:pt>
                <c:pt idx="844">
                  <c:v>1679</c:v>
                </c:pt>
                <c:pt idx="845">
                  <c:v>1644</c:v>
                </c:pt>
                <c:pt idx="846">
                  <c:v>1700</c:v>
                </c:pt>
                <c:pt idx="847">
                  <c:v>1854</c:v>
                </c:pt>
                <c:pt idx="848">
                  <c:v>2077</c:v>
                </c:pt>
                <c:pt idx="849">
                  <c:v>2244</c:v>
                </c:pt>
                <c:pt idx="850">
                  <c:v>2414</c:v>
                </c:pt>
                <c:pt idx="851">
                  <c:v>2591</c:v>
                </c:pt>
                <c:pt idx="852">
                  <c:v>2771</c:v>
                </c:pt>
                <c:pt idx="853">
                  <c:v>2936</c:v>
                </c:pt>
                <c:pt idx="854">
                  <c:v>3107</c:v>
                </c:pt>
                <c:pt idx="855">
                  <c:v>3265</c:v>
                </c:pt>
                <c:pt idx="856">
                  <c:v>3393</c:v>
                </c:pt>
                <c:pt idx="857">
                  <c:v>3455</c:v>
                </c:pt>
                <c:pt idx="858">
                  <c:v>3508</c:v>
                </c:pt>
                <c:pt idx="859">
                  <c:v>3515</c:v>
                </c:pt>
                <c:pt idx="860">
                  <c:v>3446</c:v>
                </c:pt>
                <c:pt idx="861">
                  <c:v>3303</c:v>
                </c:pt>
                <c:pt idx="862">
                  <c:v>3175</c:v>
                </c:pt>
                <c:pt idx="863">
                  <c:v>2900</c:v>
                </c:pt>
                <c:pt idx="864">
                  <c:v>2497</c:v>
                </c:pt>
                <c:pt idx="865">
                  <c:v>2060</c:v>
                </c:pt>
                <c:pt idx="866">
                  <c:v>1989</c:v>
                </c:pt>
                <c:pt idx="867">
                  <c:v>1847</c:v>
                </c:pt>
                <c:pt idx="868">
                  <c:v>1746</c:v>
                </c:pt>
                <c:pt idx="869">
                  <c:v>1695</c:v>
                </c:pt>
                <c:pt idx="870">
                  <c:v>1738</c:v>
                </c:pt>
                <c:pt idx="871">
                  <c:v>1880</c:v>
                </c:pt>
                <c:pt idx="872">
                  <c:v>2102</c:v>
                </c:pt>
                <c:pt idx="873">
                  <c:v>2292</c:v>
                </c:pt>
                <c:pt idx="874">
                  <c:v>2490</c:v>
                </c:pt>
                <c:pt idx="875">
                  <c:v>2677</c:v>
                </c:pt>
                <c:pt idx="876">
                  <c:v>2875</c:v>
                </c:pt>
                <c:pt idx="877">
                  <c:v>3036</c:v>
                </c:pt>
                <c:pt idx="878">
                  <c:v>3198</c:v>
                </c:pt>
                <c:pt idx="879">
                  <c:v>3336</c:v>
                </c:pt>
                <c:pt idx="880">
                  <c:v>3441</c:v>
                </c:pt>
                <c:pt idx="881">
                  <c:v>3475</c:v>
                </c:pt>
                <c:pt idx="882">
                  <c:v>3487</c:v>
                </c:pt>
                <c:pt idx="883">
                  <c:v>3469</c:v>
                </c:pt>
                <c:pt idx="884">
                  <c:v>3379</c:v>
                </c:pt>
                <c:pt idx="885">
                  <c:v>3241</c:v>
                </c:pt>
                <c:pt idx="886">
                  <c:v>3117</c:v>
                </c:pt>
                <c:pt idx="887">
                  <c:v>2859</c:v>
                </c:pt>
                <c:pt idx="888">
                  <c:v>2469</c:v>
                </c:pt>
                <c:pt idx="889">
                  <c:v>2188</c:v>
                </c:pt>
                <c:pt idx="890">
                  <c:v>1958</c:v>
                </c:pt>
                <c:pt idx="891">
                  <c:v>1811</c:v>
                </c:pt>
                <c:pt idx="892">
                  <c:v>1712</c:v>
                </c:pt>
                <c:pt idx="893">
                  <c:v>1660</c:v>
                </c:pt>
                <c:pt idx="894">
                  <c:v>1697</c:v>
                </c:pt>
                <c:pt idx="895">
                  <c:v>1821</c:v>
                </c:pt>
                <c:pt idx="896">
                  <c:v>2031</c:v>
                </c:pt>
                <c:pt idx="897">
                  <c:v>2214</c:v>
                </c:pt>
                <c:pt idx="898">
                  <c:v>2383</c:v>
                </c:pt>
                <c:pt idx="899">
                  <c:v>2527</c:v>
                </c:pt>
                <c:pt idx="900">
                  <c:v>2655</c:v>
                </c:pt>
                <c:pt idx="901">
                  <c:v>2746</c:v>
                </c:pt>
                <c:pt idx="902">
                  <c:v>2836</c:v>
                </c:pt>
                <c:pt idx="903">
                  <c:v>2912</c:v>
                </c:pt>
                <c:pt idx="904">
                  <c:v>2966</c:v>
                </c:pt>
                <c:pt idx="905">
                  <c:v>2975</c:v>
                </c:pt>
                <c:pt idx="906">
                  <c:v>2966</c:v>
                </c:pt>
                <c:pt idx="907">
                  <c:v>2935</c:v>
                </c:pt>
                <c:pt idx="908">
                  <c:v>2837</c:v>
                </c:pt>
                <c:pt idx="909">
                  <c:v>2715</c:v>
                </c:pt>
                <c:pt idx="910">
                  <c:v>2649</c:v>
                </c:pt>
                <c:pt idx="911">
                  <c:v>2492</c:v>
                </c:pt>
                <c:pt idx="912">
                  <c:v>2196</c:v>
                </c:pt>
                <c:pt idx="913">
                  <c:v>2146</c:v>
                </c:pt>
                <c:pt idx="914">
                  <c:v>1788</c:v>
                </c:pt>
                <c:pt idx="915">
                  <c:v>1659</c:v>
                </c:pt>
                <c:pt idx="916">
                  <c:v>1574</c:v>
                </c:pt>
                <c:pt idx="917">
                  <c:v>1515</c:v>
                </c:pt>
                <c:pt idx="918">
                  <c:v>1495</c:v>
                </c:pt>
                <c:pt idx="919">
                  <c:v>1474</c:v>
                </c:pt>
                <c:pt idx="920">
                  <c:v>1604</c:v>
                </c:pt>
                <c:pt idx="921">
                  <c:v>1857</c:v>
                </c:pt>
                <c:pt idx="922">
                  <c:v>2095</c:v>
                </c:pt>
                <c:pt idx="923">
                  <c:v>2280</c:v>
                </c:pt>
                <c:pt idx="924">
                  <c:v>2414</c:v>
                </c:pt>
                <c:pt idx="925">
                  <c:v>2522</c:v>
                </c:pt>
                <c:pt idx="926">
                  <c:v>2622</c:v>
                </c:pt>
                <c:pt idx="927">
                  <c:v>2722</c:v>
                </c:pt>
                <c:pt idx="928">
                  <c:v>2817</c:v>
                </c:pt>
                <c:pt idx="929">
                  <c:v>2885</c:v>
                </c:pt>
                <c:pt idx="930">
                  <c:v>2946</c:v>
                </c:pt>
                <c:pt idx="931">
                  <c:v>2956</c:v>
                </c:pt>
                <c:pt idx="932">
                  <c:v>2895</c:v>
                </c:pt>
                <c:pt idx="933">
                  <c:v>2758</c:v>
                </c:pt>
                <c:pt idx="934">
                  <c:v>2677</c:v>
                </c:pt>
                <c:pt idx="935">
                  <c:v>2510</c:v>
                </c:pt>
                <c:pt idx="936">
                  <c:v>2208</c:v>
                </c:pt>
                <c:pt idx="937">
                  <c:v>1965</c:v>
                </c:pt>
                <c:pt idx="938">
                  <c:v>1791</c:v>
                </c:pt>
                <c:pt idx="939">
                  <c:v>1657</c:v>
                </c:pt>
                <c:pt idx="940">
                  <c:v>1570</c:v>
                </c:pt>
                <c:pt idx="941">
                  <c:v>1510</c:v>
                </c:pt>
                <c:pt idx="942">
                  <c:v>1480</c:v>
                </c:pt>
                <c:pt idx="943">
                  <c:v>1437</c:v>
                </c:pt>
                <c:pt idx="944">
                  <c:v>1551</c:v>
                </c:pt>
                <c:pt idx="945">
                  <c:v>1794</c:v>
                </c:pt>
                <c:pt idx="946">
                  <c:v>2006</c:v>
                </c:pt>
                <c:pt idx="947">
                  <c:v>2174</c:v>
                </c:pt>
                <c:pt idx="948">
                  <c:v>2302</c:v>
                </c:pt>
                <c:pt idx="949">
                  <c:v>2422</c:v>
                </c:pt>
                <c:pt idx="950">
                  <c:v>2528</c:v>
                </c:pt>
                <c:pt idx="951">
                  <c:v>2627</c:v>
                </c:pt>
                <c:pt idx="952">
                  <c:v>2722</c:v>
                </c:pt>
                <c:pt idx="953">
                  <c:v>2796</c:v>
                </c:pt>
                <c:pt idx="954">
                  <c:v>2869</c:v>
                </c:pt>
                <c:pt idx="955">
                  <c:v>2898</c:v>
                </c:pt>
                <c:pt idx="956">
                  <c:v>2859</c:v>
                </c:pt>
                <c:pt idx="957">
                  <c:v>2741</c:v>
                </c:pt>
                <c:pt idx="958">
                  <c:v>2657</c:v>
                </c:pt>
                <c:pt idx="959">
                  <c:v>2447</c:v>
                </c:pt>
                <c:pt idx="960">
                  <c:v>2107</c:v>
                </c:pt>
                <c:pt idx="961">
                  <c:v>1968</c:v>
                </c:pt>
                <c:pt idx="962">
                  <c:v>1733</c:v>
                </c:pt>
                <c:pt idx="963">
                  <c:v>1622</c:v>
                </c:pt>
                <c:pt idx="964">
                  <c:v>1558</c:v>
                </c:pt>
                <c:pt idx="965">
                  <c:v>1541</c:v>
                </c:pt>
                <c:pt idx="966">
                  <c:v>1613</c:v>
                </c:pt>
                <c:pt idx="967">
                  <c:v>1776</c:v>
                </c:pt>
                <c:pt idx="968">
                  <c:v>2008</c:v>
                </c:pt>
                <c:pt idx="969">
                  <c:v>2178</c:v>
                </c:pt>
                <c:pt idx="970">
                  <c:v>2346</c:v>
                </c:pt>
                <c:pt idx="971">
                  <c:v>2515</c:v>
                </c:pt>
                <c:pt idx="972">
                  <c:v>2672</c:v>
                </c:pt>
                <c:pt idx="973">
                  <c:v>2811</c:v>
                </c:pt>
                <c:pt idx="974">
                  <c:v>2961</c:v>
                </c:pt>
                <c:pt idx="975">
                  <c:v>3105</c:v>
                </c:pt>
                <c:pt idx="976">
                  <c:v>3222</c:v>
                </c:pt>
                <c:pt idx="977">
                  <c:v>3302</c:v>
                </c:pt>
                <c:pt idx="978">
                  <c:v>3371</c:v>
                </c:pt>
                <c:pt idx="979">
                  <c:v>3399</c:v>
                </c:pt>
                <c:pt idx="980">
                  <c:v>3345</c:v>
                </c:pt>
                <c:pt idx="981">
                  <c:v>3208</c:v>
                </c:pt>
                <c:pt idx="982">
                  <c:v>3079</c:v>
                </c:pt>
                <c:pt idx="983">
                  <c:v>2796</c:v>
                </c:pt>
                <c:pt idx="984">
                  <c:v>2399</c:v>
                </c:pt>
                <c:pt idx="985">
                  <c:v>1890</c:v>
                </c:pt>
                <c:pt idx="986">
                  <c:v>1917</c:v>
                </c:pt>
                <c:pt idx="987">
                  <c:v>1784</c:v>
                </c:pt>
                <c:pt idx="988">
                  <c:v>1698</c:v>
                </c:pt>
                <c:pt idx="989">
                  <c:v>1662</c:v>
                </c:pt>
                <c:pt idx="990">
                  <c:v>1720</c:v>
                </c:pt>
                <c:pt idx="991">
                  <c:v>1880</c:v>
                </c:pt>
                <c:pt idx="992">
                  <c:v>2097</c:v>
                </c:pt>
                <c:pt idx="993">
                  <c:v>2247</c:v>
                </c:pt>
                <c:pt idx="994">
                  <c:v>2396</c:v>
                </c:pt>
                <c:pt idx="995">
                  <c:v>2545</c:v>
                </c:pt>
                <c:pt idx="996">
                  <c:v>2694</c:v>
                </c:pt>
                <c:pt idx="997">
                  <c:v>2821</c:v>
                </c:pt>
                <c:pt idx="998">
                  <c:v>2956</c:v>
                </c:pt>
                <c:pt idx="999">
                  <c:v>3080</c:v>
                </c:pt>
                <c:pt idx="1000">
                  <c:v>3178</c:v>
                </c:pt>
                <c:pt idx="1001">
                  <c:v>3239</c:v>
                </c:pt>
                <c:pt idx="1002">
                  <c:v>3277</c:v>
                </c:pt>
                <c:pt idx="1003">
                  <c:v>3290</c:v>
                </c:pt>
                <c:pt idx="1004">
                  <c:v>3226</c:v>
                </c:pt>
                <c:pt idx="1005">
                  <c:v>3095</c:v>
                </c:pt>
                <c:pt idx="1006">
                  <c:v>2986</c:v>
                </c:pt>
                <c:pt idx="1007">
                  <c:v>2717</c:v>
                </c:pt>
                <c:pt idx="1008">
                  <c:v>2338</c:v>
                </c:pt>
                <c:pt idx="1009">
                  <c:v>2094</c:v>
                </c:pt>
                <c:pt idx="1010">
                  <c:v>1897</c:v>
                </c:pt>
                <c:pt idx="1011">
                  <c:v>1766</c:v>
                </c:pt>
                <c:pt idx="1012">
                  <c:v>1682</c:v>
                </c:pt>
                <c:pt idx="1013">
                  <c:v>1647</c:v>
                </c:pt>
                <c:pt idx="1014">
                  <c:v>1705</c:v>
                </c:pt>
                <c:pt idx="1015">
                  <c:v>1869</c:v>
                </c:pt>
                <c:pt idx="1016">
                  <c:v>2085</c:v>
                </c:pt>
                <c:pt idx="1017">
                  <c:v>2231</c:v>
                </c:pt>
                <c:pt idx="1018">
                  <c:v>2371</c:v>
                </c:pt>
                <c:pt idx="1019">
                  <c:v>2520</c:v>
                </c:pt>
                <c:pt idx="1020">
                  <c:v>2659</c:v>
                </c:pt>
                <c:pt idx="1021">
                  <c:v>2784</c:v>
                </c:pt>
                <c:pt idx="1022">
                  <c:v>2918</c:v>
                </c:pt>
                <c:pt idx="1023">
                  <c:v>3042</c:v>
                </c:pt>
                <c:pt idx="1024">
                  <c:v>3143</c:v>
                </c:pt>
                <c:pt idx="1025">
                  <c:v>3209</c:v>
                </c:pt>
                <c:pt idx="1026">
                  <c:v>3257</c:v>
                </c:pt>
                <c:pt idx="1027">
                  <c:v>3270</c:v>
                </c:pt>
                <c:pt idx="1028">
                  <c:v>3209</c:v>
                </c:pt>
                <c:pt idx="1029">
                  <c:v>3077</c:v>
                </c:pt>
                <c:pt idx="1030">
                  <c:v>2976</c:v>
                </c:pt>
                <c:pt idx="1031">
                  <c:v>2708</c:v>
                </c:pt>
                <c:pt idx="1032">
                  <c:v>2335</c:v>
                </c:pt>
                <c:pt idx="1033">
                  <c:v>2072</c:v>
                </c:pt>
                <c:pt idx="1034">
                  <c:v>1872</c:v>
                </c:pt>
                <c:pt idx="1035">
                  <c:v>1740</c:v>
                </c:pt>
                <c:pt idx="1036">
                  <c:v>1657</c:v>
                </c:pt>
                <c:pt idx="1037">
                  <c:v>1622</c:v>
                </c:pt>
                <c:pt idx="1038">
                  <c:v>1679</c:v>
                </c:pt>
                <c:pt idx="1039">
                  <c:v>1839</c:v>
                </c:pt>
                <c:pt idx="1040">
                  <c:v>2055</c:v>
                </c:pt>
                <c:pt idx="1041">
                  <c:v>2206</c:v>
                </c:pt>
                <c:pt idx="1042">
                  <c:v>2355</c:v>
                </c:pt>
                <c:pt idx="1043">
                  <c:v>2503</c:v>
                </c:pt>
                <c:pt idx="1044">
                  <c:v>2642</c:v>
                </c:pt>
                <c:pt idx="1045">
                  <c:v>2756</c:v>
                </c:pt>
                <c:pt idx="1046">
                  <c:v>2884</c:v>
                </c:pt>
                <c:pt idx="1047">
                  <c:v>2998</c:v>
                </c:pt>
                <c:pt idx="1048">
                  <c:v>3087</c:v>
                </c:pt>
                <c:pt idx="1049">
                  <c:v>3148</c:v>
                </c:pt>
                <c:pt idx="1050">
                  <c:v>3184</c:v>
                </c:pt>
                <c:pt idx="1051">
                  <c:v>3194</c:v>
                </c:pt>
                <c:pt idx="1052">
                  <c:v>3136</c:v>
                </c:pt>
                <c:pt idx="1053">
                  <c:v>3008</c:v>
                </c:pt>
                <c:pt idx="1054">
                  <c:v>2915</c:v>
                </c:pt>
                <c:pt idx="1055">
                  <c:v>2660</c:v>
                </c:pt>
                <c:pt idx="1056">
                  <c:v>2298</c:v>
                </c:pt>
                <c:pt idx="1057">
                  <c:v>2047</c:v>
                </c:pt>
                <c:pt idx="1058">
                  <c:v>1841</c:v>
                </c:pt>
                <c:pt idx="1059">
                  <c:v>1715</c:v>
                </c:pt>
                <c:pt idx="1060">
                  <c:v>1631</c:v>
                </c:pt>
                <c:pt idx="1061">
                  <c:v>1594</c:v>
                </c:pt>
                <c:pt idx="1062">
                  <c:v>1642</c:v>
                </c:pt>
                <c:pt idx="1063">
                  <c:v>1788</c:v>
                </c:pt>
                <c:pt idx="1064">
                  <c:v>2003</c:v>
                </c:pt>
                <c:pt idx="1065">
                  <c:v>2176</c:v>
                </c:pt>
                <c:pt idx="1066">
                  <c:v>2346</c:v>
                </c:pt>
                <c:pt idx="1067">
                  <c:v>2510</c:v>
                </c:pt>
                <c:pt idx="1068">
                  <c:v>2667</c:v>
                </c:pt>
                <c:pt idx="1069">
                  <c:v>2796</c:v>
                </c:pt>
                <c:pt idx="1070">
                  <c:v>2936</c:v>
                </c:pt>
                <c:pt idx="1071">
                  <c:v>3064</c:v>
                </c:pt>
                <c:pt idx="1072">
                  <c:v>3158</c:v>
                </c:pt>
                <c:pt idx="1073">
                  <c:v>3213</c:v>
                </c:pt>
                <c:pt idx="1074">
                  <c:v>3237</c:v>
                </c:pt>
                <c:pt idx="1075">
                  <c:v>3216</c:v>
                </c:pt>
                <c:pt idx="1076">
                  <c:v>3127</c:v>
                </c:pt>
                <c:pt idx="1077">
                  <c:v>2976</c:v>
                </c:pt>
                <c:pt idx="1078">
                  <c:v>2887</c:v>
                </c:pt>
                <c:pt idx="1079">
                  <c:v>2664</c:v>
                </c:pt>
                <c:pt idx="1080">
                  <c:v>2335</c:v>
                </c:pt>
                <c:pt idx="1081">
                  <c:v>2014</c:v>
                </c:pt>
                <c:pt idx="1082">
                  <c:v>1827</c:v>
                </c:pt>
                <c:pt idx="1083">
                  <c:v>1684</c:v>
                </c:pt>
                <c:pt idx="1084">
                  <c:v>1588</c:v>
                </c:pt>
                <c:pt idx="1085">
                  <c:v>1522</c:v>
                </c:pt>
                <c:pt idx="1086">
                  <c:v>1495</c:v>
                </c:pt>
                <c:pt idx="1087">
                  <c:v>1485</c:v>
                </c:pt>
                <c:pt idx="1088">
                  <c:v>1614</c:v>
                </c:pt>
                <c:pt idx="1089">
                  <c:v>1865</c:v>
                </c:pt>
                <c:pt idx="1090">
                  <c:v>2094</c:v>
                </c:pt>
                <c:pt idx="1091">
                  <c:v>2259</c:v>
                </c:pt>
                <c:pt idx="1092">
                  <c:v>2371</c:v>
                </c:pt>
                <c:pt idx="1093">
                  <c:v>2454</c:v>
                </c:pt>
                <c:pt idx="1094">
                  <c:v>2523</c:v>
                </c:pt>
                <c:pt idx="1095">
                  <c:v>2591</c:v>
                </c:pt>
                <c:pt idx="1096">
                  <c:v>2646</c:v>
                </c:pt>
                <c:pt idx="1097">
                  <c:v>2695</c:v>
                </c:pt>
                <c:pt idx="1098">
                  <c:v>2725</c:v>
                </c:pt>
                <c:pt idx="1099">
                  <c:v>2723</c:v>
                </c:pt>
                <c:pt idx="1100">
                  <c:v>2657</c:v>
                </c:pt>
                <c:pt idx="1101">
                  <c:v>2530</c:v>
                </c:pt>
                <c:pt idx="1102">
                  <c:v>2485</c:v>
                </c:pt>
                <c:pt idx="1103">
                  <c:v>2308</c:v>
                </c:pt>
                <c:pt idx="1104">
                  <c:v>2037</c:v>
                </c:pt>
                <c:pt idx="1105">
                  <c:v>2016</c:v>
                </c:pt>
                <c:pt idx="1106">
                  <c:v>1692</c:v>
                </c:pt>
                <c:pt idx="1107">
                  <c:v>1571</c:v>
                </c:pt>
                <c:pt idx="1108">
                  <c:v>1490</c:v>
                </c:pt>
                <c:pt idx="1109">
                  <c:v>1437</c:v>
                </c:pt>
                <c:pt idx="1110">
                  <c:v>1414</c:v>
                </c:pt>
                <c:pt idx="1111">
                  <c:v>1393</c:v>
                </c:pt>
                <c:pt idx="1112">
                  <c:v>1512</c:v>
                </c:pt>
                <c:pt idx="1113">
                  <c:v>1755</c:v>
                </c:pt>
                <c:pt idx="1114">
                  <c:v>1976</c:v>
                </c:pt>
                <c:pt idx="1115">
                  <c:v>2161</c:v>
                </c:pt>
                <c:pt idx="1116">
                  <c:v>2317</c:v>
                </c:pt>
                <c:pt idx="1117">
                  <c:v>2472</c:v>
                </c:pt>
                <c:pt idx="1118">
                  <c:v>2614</c:v>
                </c:pt>
                <c:pt idx="1119">
                  <c:v>2750</c:v>
                </c:pt>
                <c:pt idx="1120">
                  <c:v>2862</c:v>
                </c:pt>
                <c:pt idx="1121">
                  <c:v>2961</c:v>
                </c:pt>
                <c:pt idx="1122">
                  <c:v>3041</c:v>
                </c:pt>
                <c:pt idx="1123">
                  <c:v>3072</c:v>
                </c:pt>
                <c:pt idx="1124">
                  <c:v>3032</c:v>
                </c:pt>
                <c:pt idx="1125">
                  <c:v>2890</c:v>
                </c:pt>
                <c:pt idx="1126">
                  <c:v>2803</c:v>
                </c:pt>
                <c:pt idx="1127">
                  <c:v>2528</c:v>
                </c:pt>
                <c:pt idx="1128">
                  <c:v>2168</c:v>
                </c:pt>
                <c:pt idx="1129">
                  <c:v>1864</c:v>
                </c:pt>
                <c:pt idx="1130">
                  <c:v>1927</c:v>
                </c:pt>
                <c:pt idx="1131">
                  <c:v>1830</c:v>
                </c:pt>
                <c:pt idx="1132">
                  <c:v>1775</c:v>
                </c:pt>
                <c:pt idx="1133">
                  <c:v>1759</c:v>
                </c:pt>
                <c:pt idx="1134">
                  <c:v>1816</c:v>
                </c:pt>
                <c:pt idx="1135">
                  <c:v>1960</c:v>
                </c:pt>
                <c:pt idx="1136">
                  <c:v>2135</c:v>
                </c:pt>
                <c:pt idx="1137">
                  <c:v>2261</c:v>
                </c:pt>
                <c:pt idx="1138">
                  <c:v>2373</c:v>
                </c:pt>
                <c:pt idx="1139">
                  <c:v>2482</c:v>
                </c:pt>
                <c:pt idx="1140">
                  <c:v>2580</c:v>
                </c:pt>
                <c:pt idx="1141">
                  <c:v>2665</c:v>
                </c:pt>
                <c:pt idx="1142">
                  <c:v>2760</c:v>
                </c:pt>
                <c:pt idx="1143">
                  <c:v>2847</c:v>
                </c:pt>
                <c:pt idx="1144">
                  <c:v>2913</c:v>
                </c:pt>
                <c:pt idx="1145">
                  <c:v>2962</c:v>
                </c:pt>
                <c:pt idx="1146">
                  <c:v>2996</c:v>
                </c:pt>
                <c:pt idx="1147">
                  <c:v>3015</c:v>
                </c:pt>
                <c:pt idx="1148">
                  <c:v>2978</c:v>
                </c:pt>
                <c:pt idx="1149">
                  <c:v>2877</c:v>
                </c:pt>
                <c:pt idx="1150">
                  <c:v>2809</c:v>
                </c:pt>
                <c:pt idx="1151">
                  <c:v>2570</c:v>
                </c:pt>
                <c:pt idx="1152">
                  <c:v>2279</c:v>
                </c:pt>
                <c:pt idx="1153">
                  <c:v>2055</c:v>
                </c:pt>
                <c:pt idx="1154">
                  <c:v>1920</c:v>
                </c:pt>
                <c:pt idx="1155">
                  <c:v>1823</c:v>
                </c:pt>
                <c:pt idx="1156">
                  <c:v>1767</c:v>
                </c:pt>
                <c:pt idx="1157">
                  <c:v>1750</c:v>
                </c:pt>
                <c:pt idx="1158">
                  <c:v>1806</c:v>
                </c:pt>
                <c:pt idx="1159">
                  <c:v>1953</c:v>
                </c:pt>
                <c:pt idx="1160">
                  <c:v>2113</c:v>
                </c:pt>
                <c:pt idx="1161">
                  <c:v>2199</c:v>
                </c:pt>
                <c:pt idx="1162">
                  <c:v>2266</c:v>
                </c:pt>
                <c:pt idx="1163">
                  <c:v>2341</c:v>
                </c:pt>
                <c:pt idx="1164">
                  <c:v>2392</c:v>
                </c:pt>
                <c:pt idx="1165">
                  <c:v>2434</c:v>
                </c:pt>
                <c:pt idx="1166">
                  <c:v>2487</c:v>
                </c:pt>
                <c:pt idx="1167">
                  <c:v>2538</c:v>
                </c:pt>
                <c:pt idx="1168">
                  <c:v>2576</c:v>
                </c:pt>
                <c:pt idx="1169">
                  <c:v>2622</c:v>
                </c:pt>
                <c:pt idx="1170">
                  <c:v>2652</c:v>
                </c:pt>
                <c:pt idx="1171">
                  <c:v>2681</c:v>
                </c:pt>
                <c:pt idx="1172">
                  <c:v>2660</c:v>
                </c:pt>
                <c:pt idx="1173">
                  <c:v>2580</c:v>
                </c:pt>
                <c:pt idx="1174">
                  <c:v>2549</c:v>
                </c:pt>
                <c:pt idx="1175">
                  <c:v>2347</c:v>
                </c:pt>
                <c:pt idx="1176">
                  <c:v>2093</c:v>
                </c:pt>
                <c:pt idx="1177">
                  <c:v>2042</c:v>
                </c:pt>
                <c:pt idx="1178">
                  <c:v>1809</c:v>
                </c:pt>
                <c:pt idx="1179">
                  <c:v>1728</c:v>
                </c:pt>
                <c:pt idx="1180">
                  <c:v>1682</c:v>
                </c:pt>
                <c:pt idx="1181">
                  <c:v>1673</c:v>
                </c:pt>
                <c:pt idx="1182">
                  <c:v>1734</c:v>
                </c:pt>
                <c:pt idx="1183">
                  <c:v>1886</c:v>
                </c:pt>
                <c:pt idx="1184">
                  <c:v>2050</c:v>
                </c:pt>
                <c:pt idx="1185">
                  <c:v>2135</c:v>
                </c:pt>
                <c:pt idx="1186">
                  <c:v>2207</c:v>
                </c:pt>
                <c:pt idx="1187">
                  <c:v>2307</c:v>
                </c:pt>
                <c:pt idx="1188">
                  <c:v>2372</c:v>
                </c:pt>
                <c:pt idx="1189">
                  <c:v>2439</c:v>
                </c:pt>
                <c:pt idx="1190">
                  <c:v>2519</c:v>
                </c:pt>
                <c:pt idx="1191">
                  <c:v>2597</c:v>
                </c:pt>
                <c:pt idx="1192">
                  <c:v>2660</c:v>
                </c:pt>
                <c:pt idx="1193">
                  <c:v>2729</c:v>
                </c:pt>
                <c:pt idx="1194">
                  <c:v>2786</c:v>
                </c:pt>
                <c:pt idx="1195">
                  <c:v>2820</c:v>
                </c:pt>
                <c:pt idx="1196">
                  <c:v>2801</c:v>
                </c:pt>
                <c:pt idx="1197">
                  <c:v>2706</c:v>
                </c:pt>
                <c:pt idx="1198">
                  <c:v>2663</c:v>
                </c:pt>
                <c:pt idx="1199">
                  <c:v>2447</c:v>
                </c:pt>
                <c:pt idx="1200">
                  <c:v>2177</c:v>
                </c:pt>
                <c:pt idx="1201">
                  <c:v>1920</c:v>
                </c:pt>
                <c:pt idx="1202">
                  <c:v>1848</c:v>
                </c:pt>
                <c:pt idx="1203">
                  <c:v>1764</c:v>
                </c:pt>
                <c:pt idx="1204">
                  <c:v>1711</c:v>
                </c:pt>
                <c:pt idx="1205">
                  <c:v>1692</c:v>
                </c:pt>
                <c:pt idx="1206">
                  <c:v>1749</c:v>
                </c:pt>
                <c:pt idx="1207">
                  <c:v>1895</c:v>
                </c:pt>
                <c:pt idx="1208">
                  <c:v>2066</c:v>
                </c:pt>
                <c:pt idx="1209">
                  <c:v>2176</c:v>
                </c:pt>
                <c:pt idx="1210">
                  <c:v>2292</c:v>
                </c:pt>
                <c:pt idx="1211">
                  <c:v>2423</c:v>
                </c:pt>
                <c:pt idx="1212">
                  <c:v>2547</c:v>
                </c:pt>
                <c:pt idx="1213">
                  <c:v>2656</c:v>
                </c:pt>
                <c:pt idx="1214">
                  <c:v>2779</c:v>
                </c:pt>
                <c:pt idx="1215">
                  <c:v>2890</c:v>
                </c:pt>
                <c:pt idx="1216">
                  <c:v>2974</c:v>
                </c:pt>
                <c:pt idx="1217">
                  <c:v>3042</c:v>
                </c:pt>
                <c:pt idx="1218">
                  <c:v>3080</c:v>
                </c:pt>
                <c:pt idx="1219">
                  <c:v>3092</c:v>
                </c:pt>
                <c:pt idx="1220">
                  <c:v>3051</c:v>
                </c:pt>
                <c:pt idx="1221">
                  <c:v>2936</c:v>
                </c:pt>
                <c:pt idx="1222">
                  <c:v>2866</c:v>
                </c:pt>
                <c:pt idx="1223">
                  <c:v>2621</c:v>
                </c:pt>
                <c:pt idx="1224">
                  <c:v>2326</c:v>
                </c:pt>
                <c:pt idx="1225">
                  <c:v>1974</c:v>
                </c:pt>
                <c:pt idx="1226">
                  <c:v>1949</c:v>
                </c:pt>
                <c:pt idx="1227">
                  <c:v>1850</c:v>
                </c:pt>
                <c:pt idx="1228">
                  <c:v>1776</c:v>
                </c:pt>
                <c:pt idx="1229">
                  <c:v>1741</c:v>
                </c:pt>
                <c:pt idx="1230">
                  <c:v>1775</c:v>
                </c:pt>
                <c:pt idx="1231">
                  <c:v>1901</c:v>
                </c:pt>
                <c:pt idx="1232">
                  <c:v>2070</c:v>
                </c:pt>
                <c:pt idx="1233">
                  <c:v>2219</c:v>
                </c:pt>
                <c:pt idx="1234">
                  <c:v>2380</c:v>
                </c:pt>
                <c:pt idx="1235">
                  <c:v>2536</c:v>
                </c:pt>
                <c:pt idx="1236">
                  <c:v>2697</c:v>
                </c:pt>
                <c:pt idx="1237">
                  <c:v>2828</c:v>
                </c:pt>
                <c:pt idx="1238">
                  <c:v>2960</c:v>
                </c:pt>
                <c:pt idx="1239">
                  <c:v>3075</c:v>
                </c:pt>
                <c:pt idx="1240">
                  <c:v>3148</c:v>
                </c:pt>
                <c:pt idx="1241">
                  <c:v>3185</c:v>
                </c:pt>
                <c:pt idx="1242">
                  <c:v>3181</c:v>
                </c:pt>
                <c:pt idx="1243">
                  <c:v>3143</c:v>
                </c:pt>
                <c:pt idx="1244">
                  <c:v>3051</c:v>
                </c:pt>
                <c:pt idx="1245">
                  <c:v>2914</c:v>
                </c:pt>
                <c:pt idx="1246">
                  <c:v>2843</c:v>
                </c:pt>
                <c:pt idx="1247">
                  <c:v>2625</c:v>
                </c:pt>
                <c:pt idx="1248">
                  <c:v>2358</c:v>
                </c:pt>
                <c:pt idx="1249">
                  <c:v>2098</c:v>
                </c:pt>
                <c:pt idx="1250">
                  <c:v>2076</c:v>
                </c:pt>
                <c:pt idx="1251">
                  <c:v>1958</c:v>
                </c:pt>
                <c:pt idx="1252">
                  <c:v>1874</c:v>
                </c:pt>
                <c:pt idx="1253">
                  <c:v>1818</c:v>
                </c:pt>
                <c:pt idx="1254">
                  <c:v>1797</c:v>
                </c:pt>
                <c:pt idx="1255">
                  <c:v>1804</c:v>
                </c:pt>
                <c:pt idx="1256">
                  <c:v>1909</c:v>
                </c:pt>
                <c:pt idx="1257">
                  <c:v>2119</c:v>
                </c:pt>
                <c:pt idx="1258">
                  <c:v>2324</c:v>
                </c:pt>
                <c:pt idx="1259">
                  <c:v>2479</c:v>
                </c:pt>
                <c:pt idx="1260">
                  <c:v>2626</c:v>
                </c:pt>
                <c:pt idx="1261">
                  <c:v>2753</c:v>
                </c:pt>
                <c:pt idx="1262">
                  <c:v>2873</c:v>
                </c:pt>
                <c:pt idx="1263">
                  <c:v>2986</c:v>
                </c:pt>
                <c:pt idx="1264">
                  <c:v>3071</c:v>
                </c:pt>
                <c:pt idx="1265">
                  <c:v>3131</c:v>
                </c:pt>
                <c:pt idx="1266">
                  <c:v>3150</c:v>
                </c:pt>
                <c:pt idx="1267">
                  <c:v>3131</c:v>
                </c:pt>
                <c:pt idx="1268">
                  <c:v>3057</c:v>
                </c:pt>
                <c:pt idx="1269">
                  <c:v>2922</c:v>
                </c:pt>
                <c:pt idx="1270">
                  <c:v>2854</c:v>
                </c:pt>
                <c:pt idx="1271">
                  <c:v>2626</c:v>
                </c:pt>
                <c:pt idx="1272">
                  <c:v>2363</c:v>
                </c:pt>
                <c:pt idx="1273">
                  <c:v>2236</c:v>
                </c:pt>
                <c:pt idx="1274">
                  <c:v>1994</c:v>
                </c:pt>
                <c:pt idx="1275">
                  <c:v>1874</c:v>
                </c:pt>
                <c:pt idx="1276">
                  <c:v>1797</c:v>
                </c:pt>
                <c:pt idx="1277">
                  <c:v>1745</c:v>
                </c:pt>
                <c:pt idx="1278">
                  <c:v>1721</c:v>
                </c:pt>
                <c:pt idx="1279">
                  <c:v>1713</c:v>
                </c:pt>
                <c:pt idx="1280">
                  <c:v>1797</c:v>
                </c:pt>
                <c:pt idx="1281">
                  <c:v>1981</c:v>
                </c:pt>
                <c:pt idx="1282">
                  <c:v>2135</c:v>
                </c:pt>
                <c:pt idx="1283">
                  <c:v>2249</c:v>
                </c:pt>
                <c:pt idx="1284">
                  <c:v>2343</c:v>
                </c:pt>
                <c:pt idx="1285">
                  <c:v>2435</c:v>
                </c:pt>
                <c:pt idx="1286">
                  <c:v>2516</c:v>
                </c:pt>
                <c:pt idx="1287">
                  <c:v>2588</c:v>
                </c:pt>
                <c:pt idx="1288">
                  <c:v>2643</c:v>
                </c:pt>
                <c:pt idx="1289">
                  <c:v>2702</c:v>
                </c:pt>
                <c:pt idx="1290">
                  <c:v>2728</c:v>
                </c:pt>
                <c:pt idx="1291">
                  <c:v>2736</c:v>
                </c:pt>
                <c:pt idx="1292">
                  <c:v>2694</c:v>
                </c:pt>
                <c:pt idx="1293">
                  <c:v>2596</c:v>
                </c:pt>
                <c:pt idx="1294">
                  <c:v>2557</c:v>
                </c:pt>
                <c:pt idx="1295">
                  <c:v>2333</c:v>
                </c:pt>
                <c:pt idx="1296">
                  <c:v>2075</c:v>
                </c:pt>
                <c:pt idx="1297">
                  <c:v>2143</c:v>
                </c:pt>
                <c:pt idx="1298">
                  <c:v>1712</c:v>
                </c:pt>
                <c:pt idx="1299">
                  <c:v>1624</c:v>
                </c:pt>
                <c:pt idx="1300">
                  <c:v>1579</c:v>
                </c:pt>
                <c:pt idx="1301">
                  <c:v>1569</c:v>
                </c:pt>
                <c:pt idx="1302">
                  <c:v>1631</c:v>
                </c:pt>
                <c:pt idx="1303">
                  <c:v>1788</c:v>
                </c:pt>
                <c:pt idx="1304">
                  <c:v>1953</c:v>
                </c:pt>
                <c:pt idx="1305">
                  <c:v>2051</c:v>
                </c:pt>
                <c:pt idx="1306">
                  <c:v>2132</c:v>
                </c:pt>
                <c:pt idx="1307">
                  <c:v>2215</c:v>
                </c:pt>
                <c:pt idx="1308">
                  <c:v>2253</c:v>
                </c:pt>
                <c:pt idx="1309">
                  <c:v>2276</c:v>
                </c:pt>
                <c:pt idx="1310">
                  <c:v>2303</c:v>
                </c:pt>
                <c:pt idx="1311">
                  <c:v>2325</c:v>
                </c:pt>
                <c:pt idx="1312">
                  <c:v>2334</c:v>
                </c:pt>
                <c:pt idx="1313">
                  <c:v>2373</c:v>
                </c:pt>
                <c:pt idx="1314">
                  <c:v>2396</c:v>
                </c:pt>
                <c:pt idx="1315">
                  <c:v>2418</c:v>
                </c:pt>
                <c:pt idx="1316">
                  <c:v>2394</c:v>
                </c:pt>
                <c:pt idx="1317">
                  <c:v>2321</c:v>
                </c:pt>
                <c:pt idx="1318">
                  <c:v>2304</c:v>
                </c:pt>
                <c:pt idx="1319">
                  <c:v>2111</c:v>
                </c:pt>
                <c:pt idx="1320">
                  <c:v>1882</c:v>
                </c:pt>
                <c:pt idx="1321">
                  <c:v>1826</c:v>
                </c:pt>
                <c:pt idx="1322">
                  <c:v>1683</c:v>
                </c:pt>
                <c:pt idx="1323">
                  <c:v>1611</c:v>
                </c:pt>
                <c:pt idx="1324">
                  <c:v>1576</c:v>
                </c:pt>
                <c:pt idx="1325">
                  <c:v>1575</c:v>
                </c:pt>
                <c:pt idx="1326">
                  <c:v>1643</c:v>
                </c:pt>
                <c:pt idx="1327">
                  <c:v>1809</c:v>
                </c:pt>
                <c:pt idx="1328">
                  <c:v>1969</c:v>
                </c:pt>
                <c:pt idx="1329">
                  <c:v>2034</c:v>
                </c:pt>
                <c:pt idx="1330">
                  <c:v>2089</c:v>
                </c:pt>
                <c:pt idx="1331">
                  <c:v>2174</c:v>
                </c:pt>
                <c:pt idx="1332">
                  <c:v>2217</c:v>
                </c:pt>
                <c:pt idx="1333">
                  <c:v>2258</c:v>
                </c:pt>
                <c:pt idx="1334">
                  <c:v>2314</c:v>
                </c:pt>
                <c:pt idx="1335">
                  <c:v>2372</c:v>
                </c:pt>
                <c:pt idx="1336">
                  <c:v>2415</c:v>
                </c:pt>
                <c:pt idx="1337">
                  <c:v>2490</c:v>
                </c:pt>
                <c:pt idx="1338">
                  <c:v>2543</c:v>
                </c:pt>
                <c:pt idx="1339">
                  <c:v>2585</c:v>
                </c:pt>
                <c:pt idx="1340">
                  <c:v>2578</c:v>
                </c:pt>
                <c:pt idx="1341">
                  <c:v>2499</c:v>
                </c:pt>
                <c:pt idx="1342">
                  <c:v>2468</c:v>
                </c:pt>
                <c:pt idx="1343">
                  <c:v>2255</c:v>
                </c:pt>
                <c:pt idx="1344">
                  <c:v>2008</c:v>
                </c:pt>
                <c:pt idx="1345">
                  <c:v>1782</c:v>
                </c:pt>
                <c:pt idx="1346">
                  <c:v>1738</c:v>
                </c:pt>
                <c:pt idx="1347">
                  <c:v>1664</c:v>
                </c:pt>
                <c:pt idx="1348">
                  <c:v>1623</c:v>
                </c:pt>
                <c:pt idx="1349">
                  <c:v>1618</c:v>
                </c:pt>
                <c:pt idx="1350">
                  <c:v>1683</c:v>
                </c:pt>
                <c:pt idx="1351">
                  <c:v>1850</c:v>
                </c:pt>
                <c:pt idx="1352">
                  <c:v>2013</c:v>
                </c:pt>
                <c:pt idx="1353">
                  <c:v>2084</c:v>
                </c:pt>
                <c:pt idx="1354">
                  <c:v>2149</c:v>
                </c:pt>
                <c:pt idx="1355">
                  <c:v>2245</c:v>
                </c:pt>
                <c:pt idx="1356">
                  <c:v>2310</c:v>
                </c:pt>
                <c:pt idx="1357">
                  <c:v>2379</c:v>
                </c:pt>
                <c:pt idx="1358">
                  <c:v>2461</c:v>
                </c:pt>
                <c:pt idx="1359">
                  <c:v>2543</c:v>
                </c:pt>
                <c:pt idx="1360">
                  <c:v>2609</c:v>
                </c:pt>
                <c:pt idx="1361">
                  <c:v>2687</c:v>
                </c:pt>
                <c:pt idx="1362">
                  <c:v>2744</c:v>
                </c:pt>
                <c:pt idx="1363">
                  <c:v>2777</c:v>
                </c:pt>
                <c:pt idx="1364">
                  <c:v>2756</c:v>
                </c:pt>
                <c:pt idx="1365">
                  <c:v>2665</c:v>
                </c:pt>
                <c:pt idx="1366">
                  <c:v>2618</c:v>
                </c:pt>
                <c:pt idx="1367">
                  <c:v>2386</c:v>
                </c:pt>
                <c:pt idx="1368">
                  <c:v>2119</c:v>
                </c:pt>
                <c:pt idx="1369">
                  <c:v>1844</c:v>
                </c:pt>
                <c:pt idx="1370">
                  <c:v>1793</c:v>
                </c:pt>
                <c:pt idx="1371">
                  <c:v>1710</c:v>
                </c:pt>
                <c:pt idx="1372">
                  <c:v>1656</c:v>
                </c:pt>
                <c:pt idx="1373">
                  <c:v>1639</c:v>
                </c:pt>
                <c:pt idx="1374">
                  <c:v>1696</c:v>
                </c:pt>
                <c:pt idx="1375">
                  <c:v>1851</c:v>
                </c:pt>
                <c:pt idx="1376">
                  <c:v>2021</c:v>
                </c:pt>
                <c:pt idx="1377">
                  <c:v>2121</c:v>
                </c:pt>
                <c:pt idx="1378">
                  <c:v>2232</c:v>
                </c:pt>
                <c:pt idx="1379">
                  <c:v>2360</c:v>
                </c:pt>
                <c:pt idx="1380">
                  <c:v>2478</c:v>
                </c:pt>
                <c:pt idx="1381">
                  <c:v>2579</c:v>
                </c:pt>
                <c:pt idx="1382">
                  <c:v>2693</c:v>
                </c:pt>
                <c:pt idx="1383">
                  <c:v>2792</c:v>
                </c:pt>
                <c:pt idx="1384">
                  <c:v>2866</c:v>
                </c:pt>
                <c:pt idx="1385">
                  <c:v>2931</c:v>
                </c:pt>
                <c:pt idx="1386">
                  <c:v>2961</c:v>
                </c:pt>
                <c:pt idx="1387">
                  <c:v>2966</c:v>
                </c:pt>
                <c:pt idx="1388">
                  <c:v>2919</c:v>
                </c:pt>
                <c:pt idx="1389">
                  <c:v>2814</c:v>
                </c:pt>
                <c:pt idx="1390">
                  <c:v>2744</c:v>
                </c:pt>
                <c:pt idx="1391">
                  <c:v>2503</c:v>
                </c:pt>
                <c:pt idx="1392">
                  <c:v>2220</c:v>
                </c:pt>
                <c:pt idx="1393">
                  <c:v>1918</c:v>
                </c:pt>
                <c:pt idx="1394">
                  <c:v>1962</c:v>
                </c:pt>
                <c:pt idx="1395">
                  <c:v>1861</c:v>
                </c:pt>
                <c:pt idx="1396">
                  <c:v>1801</c:v>
                </c:pt>
                <c:pt idx="1397">
                  <c:v>1779</c:v>
                </c:pt>
                <c:pt idx="1398">
                  <c:v>1827</c:v>
                </c:pt>
                <c:pt idx="1399">
                  <c:v>1970</c:v>
                </c:pt>
                <c:pt idx="1400">
                  <c:v>2138</c:v>
                </c:pt>
                <c:pt idx="1401">
                  <c:v>2244</c:v>
                </c:pt>
                <c:pt idx="1402">
                  <c:v>2346</c:v>
                </c:pt>
                <c:pt idx="1403">
                  <c:v>2449</c:v>
                </c:pt>
                <c:pt idx="1404">
                  <c:v>2554</c:v>
                </c:pt>
                <c:pt idx="1405">
                  <c:v>2646</c:v>
                </c:pt>
                <c:pt idx="1406">
                  <c:v>2757</c:v>
                </c:pt>
                <c:pt idx="1407">
                  <c:v>2859</c:v>
                </c:pt>
                <c:pt idx="1408">
                  <c:v>2936</c:v>
                </c:pt>
                <c:pt idx="1409">
                  <c:v>2994</c:v>
                </c:pt>
                <c:pt idx="1410">
                  <c:v>3011</c:v>
                </c:pt>
                <c:pt idx="1411">
                  <c:v>2995</c:v>
                </c:pt>
                <c:pt idx="1412">
                  <c:v>2928</c:v>
                </c:pt>
                <c:pt idx="1413">
                  <c:v>2822</c:v>
                </c:pt>
                <c:pt idx="1414">
                  <c:v>2756</c:v>
                </c:pt>
                <c:pt idx="1415">
                  <c:v>2538</c:v>
                </c:pt>
                <c:pt idx="1416">
                  <c:v>2282</c:v>
                </c:pt>
                <c:pt idx="1417">
                  <c:v>2089</c:v>
                </c:pt>
                <c:pt idx="1418">
                  <c:v>1915</c:v>
                </c:pt>
                <c:pt idx="1419">
                  <c:v>1805</c:v>
                </c:pt>
                <c:pt idx="1420">
                  <c:v>1738</c:v>
                </c:pt>
                <c:pt idx="1421">
                  <c:v>1695</c:v>
                </c:pt>
                <c:pt idx="1422">
                  <c:v>1686</c:v>
                </c:pt>
                <c:pt idx="1423">
                  <c:v>1704</c:v>
                </c:pt>
                <c:pt idx="1424">
                  <c:v>1804</c:v>
                </c:pt>
                <c:pt idx="1425">
                  <c:v>1966</c:v>
                </c:pt>
                <c:pt idx="1426">
                  <c:v>2108</c:v>
                </c:pt>
                <c:pt idx="1427">
                  <c:v>2207</c:v>
                </c:pt>
                <c:pt idx="1428">
                  <c:v>2266</c:v>
                </c:pt>
                <c:pt idx="1429">
                  <c:v>2309</c:v>
                </c:pt>
                <c:pt idx="1430">
                  <c:v>2352</c:v>
                </c:pt>
                <c:pt idx="1431">
                  <c:v>2398</c:v>
                </c:pt>
                <c:pt idx="1432">
                  <c:v>2437</c:v>
                </c:pt>
                <c:pt idx="1433">
                  <c:v>2495</c:v>
                </c:pt>
                <c:pt idx="1434">
                  <c:v>2521</c:v>
                </c:pt>
                <c:pt idx="1435">
                  <c:v>2524</c:v>
                </c:pt>
                <c:pt idx="1436">
                  <c:v>2481</c:v>
                </c:pt>
                <c:pt idx="1437">
                  <c:v>2401</c:v>
                </c:pt>
                <c:pt idx="1438">
                  <c:v>2369</c:v>
                </c:pt>
                <c:pt idx="1439">
                  <c:v>2210</c:v>
                </c:pt>
                <c:pt idx="1440">
                  <c:v>2007</c:v>
                </c:pt>
                <c:pt idx="1441">
                  <c:v>2049</c:v>
                </c:pt>
                <c:pt idx="1442">
                  <c:v>1747</c:v>
                </c:pt>
                <c:pt idx="1443">
                  <c:v>1656</c:v>
                </c:pt>
                <c:pt idx="1444">
                  <c:v>1606</c:v>
                </c:pt>
                <c:pt idx="1445">
                  <c:v>1576</c:v>
                </c:pt>
                <c:pt idx="1446">
                  <c:v>1569</c:v>
                </c:pt>
                <c:pt idx="1447">
                  <c:v>1577</c:v>
                </c:pt>
                <c:pt idx="1448">
                  <c:v>1662</c:v>
                </c:pt>
                <c:pt idx="1449">
                  <c:v>1801</c:v>
                </c:pt>
                <c:pt idx="1450">
                  <c:v>1910</c:v>
                </c:pt>
                <c:pt idx="1451">
                  <c:v>2000</c:v>
                </c:pt>
                <c:pt idx="1452">
                  <c:v>2038</c:v>
                </c:pt>
                <c:pt idx="1453">
                  <c:v>2083</c:v>
                </c:pt>
                <c:pt idx="1454">
                  <c:v>2126</c:v>
                </c:pt>
                <c:pt idx="1455">
                  <c:v>2173</c:v>
                </c:pt>
                <c:pt idx="1456">
                  <c:v>2219</c:v>
                </c:pt>
                <c:pt idx="1457">
                  <c:v>2300</c:v>
                </c:pt>
                <c:pt idx="1458">
                  <c:v>2364</c:v>
                </c:pt>
                <c:pt idx="1459">
                  <c:v>2402</c:v>
                </c:pt>
                <c:pt idx="1460">
                  <c:v>2394</c:v>
                </c:pt>
                <c:pt idx="1461">
                  <c:v>2335</c:v>
                </c:pt>
                <c:pt idx="1462">
                  <c:v>2300</c:v>
                </c:pt>
                <c:pt idx="1463">
                  <c:v>2121</c:v>
                </c:pt>
                <c:pt idx="1464">
                  <c:v>1893</c:v>
                </c:pt>
                <c:pt idx="1465">
                  <c:v>1861</c:v>
                </c:pt>
                <c:pt idx="1466">
                  <c:v>1640</c:v>
                </c:pt>
                <c:pt idx="1467">
                  <c:v>1571</c:v>
                </c:pt>
                <c:pt idx="1468">
                  <c:v>1541</c:v>
                </c:pt>
                <c:pt idx="1469">
                  <c:v>1547</c:v>
                </c:pt>
                <c:pt idx="1470">
                  <c:v>1620</c:v>
                </c:pt>
                <c:pt idx="1471">
                  <c:v>1791</c:v>
                </c:pt>
                <c:pt idx="1472">
                  <c:v>1967</c:v>
                </c:pt>
                <c:pt idx="1473">
                  <c:v>2050</c:v>
                </c:pt>
                <c:pt idx="1474">
                  <c:v>2128</c:v>
                </c:pt>
                <c:pt idx="1475">
                  <c:v>2231</c:v>
                </c:pt>
                <c:pt idx="1476">
                  <c:v>2295</c:v>
                </c:pt>
                <c:pt idx="1477">
                  <c:v>2354</c:v>
                </c:pt>
                <c:pt idx="1478">
                  <c:v>2430</c:v>
                </c:pt>
                <c:pt idx="1479">
                  <c:v>2507</c:v>
                </c:pt>
                <c:pt idx="1480">
                  <c:v>2568</c:v>
                </c:pt>
                <c:pt idx="1481">
                  <c:v>2650</c:v>
                </c:pt>
                <c:pt idx="1482">
                  <c:v>2712</c:v>
                </c:pt>
                <c:pt idx="1483">
                  <c:v>2748</c:v>
                </c:pt>
                <c:pt idx="1484">
                  <c:v>2728</c:v>
                </c:pt>
                <c:pt idx="1485">
                  <c:v>2655</c:v>
                </c:pt>
                <c:pt idx="1486">
                  <c:v>2583</c:v>
                </c:pt>
                <c:pt idx="1487">
                  <c:v>2356</c:v>
                </c:pt>
                <c:pt idx="1488">
                  <c:v>2088</c:v>
                </c:pt>
              </c:numCache>
            </c:numRef>
          </c:yVal>
        </c:ser>
        <c:ser>
          <c:idx val="1"/>
          <c:order val="1"/>
          <c:tx>
            <c:v>dispatch line</c:v>
          </c:tx>
          <c:marker>
            <c:symbol val="none"/>
          </c:marker>
          <c:xVal>
            <c:numRef>
              <c:f>'2011'!$A$2:$A$1490</c:f>
              <c:numCache>
                <c:formatCode>[$-409]d\-mmm\-yyyy;@</c:formatCode>
                <c:ptCount val="1489"/>
                <c:pt idx="0">
                  <c:v>40709</c:v>
                </c:pt>
                <c:pt idx="1">
                  <c:v>40709.041666666584</c:v>
                </c:pt>
                <c:pt idx="2">
                  <c:v>40709.083333333336</c:v>
                </c:pt>
                <c:pt idx="3">
                  <c:v>40709.124999999993</c:v>
                </c:pt>
                <c:pt idx="4">
                  <c:v>40709.166666666584</c:v>
                </c:pt>
                <c:pt idx="5">
                  <c:v>40709.208333333336</c:v>
                </c:pt>
                <c:pt idx="6">
                  <c:v>40709.25</c:v>
                </c:pt>
                <c:pt idx="7">
                  <c:v>40709.291666666533</c:v>
                </c:pt>
                <c:pt idx="8">
                  <c:v>40709.333333333336</c:v>
                </c:pt>
                <c:pt idx="9">
                  <c:v>40709.375</c:v>
                </c:pt>
                <c:pt idx="10">
                  <c:v>40709.416666666664</c:v>
                </c:pt>
                <c:pt idx="11">
                  <c:v>40709.458333333343</c:v>
                </c:pt>
                <c:pt idx="12">
                  <c:v>40709.5</c:v>
                </c:pt>
                <c:pt idx="13">
                  <c:v>40709.541666666584</c:v>
                </c:pt>
                <c:pt idx="14">
                  <c:v>40709.583333333336</c:v>
                </c:pt>
                <c:pt idx="15">
                  <c:v>40709.624999999993</c:v>
                </c:pt>
                <c:pt idx="16">
                  <c:v>40709.666666666584</c:v>
                </c:pt>
                <c:pt idx="17">
                  <c:v>40709.708333333336</c:v>
                </c:pt>
                <c:pt idx="18">
                  <c:v>40709.75</c:v>
                </c:pt>
                <c:pt idx="19">
                  <c:v>40709.791666666533</c:v>
                </c:pt>
                <c:pt idx="20">
                  <c:v>40709.833333333336</c:v>
                </c:pt>
                <c:pt idx="21">
                  <c:v>40709.875</c:v>
                </c:pt>
                <c:pt idx="22">
                  <c:v>40709.916666666664</c:v>
                </c:pt>
                <c:pt idx="23">
                  <c:v>40709.958333333343</c:v>
                </c:pt>
                <c:pt idx="24">
                  <c:v>40710</c:v>
                </c:pt>
                <c:pt idx="25">
                  <c:v>40710.041666666584</c:v>
                </c:pt>
                <c:pt idx="26">
                  <c:v>40710.083333333336</c:v>
                </c:pt>
                <c:pt idx="27">
                  <c:v>40710.124999999993</c:v>
                </c:pt>
                <c:pt idx="28">
                  <c:v>40710.166666666584</c:v>
                </c:pt>
                <c:pt idx="29">
                  <c:v>40710.208333333336</c:v>
                </c:pt>
                <c:pt idx="30">
                  <c:v>40710.25</c:v>
                </c:pt>
                <c:pt idx="31">
                  <c:v>40710.291666666533</c:v>
                </c:pt>
                <c:pt idx="32">
                  <c:v>40710.333333333336</c:v>
                </c:pt>
                <c:pt idx="33">
                  <c:v>40710.375</c:v>
                </c:pt>
                <c:pt idx="34">
                  <c:v>40710.416666666664</c:v>
                </c:pt>
                <c:pt idx="35">
                  <c:v>40710.458333333343</c:v>
                </c:pt>
                <c:pt idx="36">
                  <c:v>40710.5</c:v>
                </c:pt>
                <c:pt idx="37">
                  <c:v>40710.541666666584</c:v>
                </c:pt>
                <c:pt idx="38">
                  <c:v>40710.583333333336</c:v>
                </c:pt>
                <c:pt idx="39">
                  <c:v>40710.624999999993</c:v>
                </c:pt>
                <c:pt idx="40">
                  <c:v>40710.666666666584</c:v>
                </c:pt>
                <c:pt idx="41">
                  <c:v>40710.708333333336</c:v>
                </c:pt>
                <c:pt idx="42">
                  <c:v>40710.75</c:v>
                </c:pt>
                <c:pt idx="43">
                  <c:v>40710.791666666533</c:v>
                </c:pt>
                <c:pt idx="44">
                  <c:v>40710.833333333336</c:v>
                </c:pt>
                <c:pt idx="45">
                  <c:v>40710.875</c:v>
                </c:pt>
                <c:pt idx="46">
                  <c:v>40710.916666666664</c:v>
                </c:pt>
                <c:pt idx="47">
                  <c:v>40710.958333333343</c:v>
                </c:pt>
                <c:pt idx="48">
                  <c:v>40711</c:v>
                </c:pt>
                <c:pt idx="49">
                  <c:v>40711.041666666584</c:v>
                </c:pt>
                <c:pt idx="50">
                  <c:v>40711.083333333336</c:v>
                </c:pt>
                <c:pt idx="51">
                  <c:v>40711.124999999993</c:v>
                </c:pt>
                <c:pt idx="52">
                  <c:v>40711.166666666584</c:v>
                </c:pt>
                <c:pt idx="53">
                  <c:v>40711.208333333336</c:v>
                </c:pt>
                <c:pt idx="54">
                  <c:v>40711.25</c:v>
                </c:pt>
                <c:pt idx="55">
                  <c:v>40711.291666666533</c:v>
                </c:pt>
                <c:pt idx="56">
                  <c:v>40711.333333333336</c:v>
                </c:pt>
                <c:pt idx="57">
                  <c:v>40711.375</c:v>
                </c:pt>
                <c:pt idx="58">
                  <c:v>40711.416666666664</c:v>
                </c:pt>
                <c:pt idx="59">
                  <c:v>40711.458333333343</c:v>
                </c:pt>
                <c:pt idx="60">
                  <c:v>40711.5</c:v>
                </c:pt>
                <c:pt idx="61">
                  <c:v>40711.541666666584</c:v>
                </c:pt>
                <c:pt idx="62">
                  <c:v>40711.583333333336</c:v>
                </c:pt>
                <c:pt idx="63">
                  <c:v>40711.624999999993</c:v>
                </c:pt>
                <c:pt idx="64">
                  <c:v>40711.666666666584</c:v>
                </c:pt>
                <c:pt idx="65">
                  <c:v>40711.708333333336</c:v>
                </c:pt>
                <c:pt idx="66">
                  <c:v>40711.75</c:v>
                </c:pt>
                <c:pt idx="67">
                  <c:v>40711.791666666533</c:v>
                </c:pt>
                <c:pt idx="68">
                  <c:v>40711.833333333336</c:v>
                </c:pt>
                <c:pt idx="69">
                  <c:v>40711.875</c:v>
                </c:pt>
                <c:pt idx="70">
                  <c:v>40711.916666666664</c:v>
                </c:pt>
                <c:pt idx="71">
                  <c:v>40711.958333333343</c:v>
                </c:pt>
                <c:pt idx="72">
                  <c:v>40712</c:v>
                </c:pt>
                <c:pt idx="73">
                  <c:v>40712.041666666584</c:v>
                </c:pt>
                <c:pt idx="74">
                  <c:v>40712.083333333336</c:v>
                </c:pt>
                <c:pt idx="75">
                  <c:v>40712.124999999993</c:v>
                </c:pt>
                <c:pt idx="76">
                  <c:v>40712.166666666584</c:v>
                </c:pt>
                <c:pt idx="77">
                  <c:v>40712.208333333336</c:v>
                </c:pt>
                <c:pt idx="78">
                  <c:v>40712.25</c:v>
                </c:pt>
                <c:pt idx="79">
                  <c:v>40712.291666666533</c:v>
                </c:pt>
                <c:pt idx="80">
                  <c:v>40712.333333333336</c:v>
                </c:pt>
                <c:pt idx="81">
                  <c:v>40712.375</c:v>
                </c:pt>
                <c:pt idx="82">
                  <c:v>40712.416666666664</c:v>
                </c:pt>
                <c:pt idx="83">
                  <c:v>40712.458333333343</c:v>
                </c:pt>
                <c:pt idx="84">
                  <c:v>40712.5</c:v>
                </c:pt>
                <c:pt idx="85">
                  <c:v>40712.541666666584</c:v>
                </c:pt>
                <c:pt idx="86">
                  <c:v>40712.583333333336</c:v>
                </c:pt>
                <c:pt idx="87">
                  <c:v>40712.624999999993</c:v>
                </c:pt>
                <c:pt idx="88">
                  <c:v>40712.666666666584</c:v>
                </c:pt>
                <c:pt idx="89">
                  <c:v>40712.708333333336</c:v>
                </c:pt>
                <c:pt idx="90">
                  <c:v>40712.75</c:v>
                </c:pt>
                <c:pt idx="91">
                  <c:v>40712.791666666533</c:v>
                </c:pt>
                <c:pt idx="92">
                  <c:v>40712.833333333336</c:v>
                </c:pt>
                <c:pt idx="93">
                  <c:v>40712.875</c:v>
                </c:pt>
                <c:pt idx="94">
                  <c:v>40712.916666666664</c:v>
                </c:pt>
                <c:pt idx="95">
                  <c:v>40712.958333333343</c:v>
                </c:pt>
                <c:pt idx="96">
                  <c:v>40713</c:v>
                </c:pt>
                <c:pt idx="97">
                  <c:v>40713.041666666584</c:v>
                </c:pt>
                <c:pt idx="98">
                  <c:v>40713.083333333336</c:v>
                </c:pt>
                <c:pt idx="99">
                  <c:v>40713.124999999993</c:v>
                </c:pt>
                <c:pt idx="100">
                  <c:v>40713.166666666584</c:v>
                </c:pt>
                <c:pt idx="101">
                  <c:v>40713.208333333336</c:v>
                </c:pt>
                <c:pt idx="102">
                  <c:v>40713.25</c:v>
                </c:pt>
                <c:pt idx="103">
                  <c:v>40713.291666666533</c:v>
                </c:pt>
                <c:pt idx="104">
                  <c:v>40713.333333333336</c:v>
                </c:pt>
                <c:pt idx="105">
                  <c:v>40713.375</c:v>
                </c:pt>
                <c:pt idx="106">
                  <c:v>40713.416666666664</c:v>
                </c:pt>
                <c:pt idx="107">
                  <c:v>40713.458333333343</c:v>
                </c:pt>
                <c:pt idx="108">
                  <c:v>40713.5</c:v>
                </c:pt>
                <c:pt idx="109">
                  <c:v>40713.541666666584</c:v>
                </c:pt>
                <c:pt idx="110">
                  <c:v>40713.583333333336</c:v>
                </c:pt>
                <c:pt idx="111">
                  <c:v>40713.624999999993</c:v>
                </c:pt>
                <c:pt idx="112">
                  <c:v>40713.666666666584</c:v>
                </c:pt>
                <c:pt idx="113">
                  <c:v>40713.708333333336</c:v>
                </c:pt>
                <c:pt idx="114">
                  <c:v>40713.75</c:v>
                </c:pt>
                <c:pt idx="115">
                  <c:v>40713.791666666533</c:v>
                </c:pt>
                <c:pt idx="116">
                  <c:v>40713.833333333336</c:v>
                </c:pt>
                <c:pt idx="117">
                  <c:v>40713.875</c:v>
                </c:pt>
                <c:pt idx="118">
                  <c:v>40713.916666666664</c:v>
                </c:pt>
                <c:pt idx="119">
                  <c:v>40713.958333333343</c:v>
                </c:pt>
                <c:pt idx="120">
                  <c:v>40714</c:v>
                </c:pt>
                <c:pt idx="121">
                  <c:v>40714.041666666584</c:v>
                </c:pt>
                <c:pt idx="122">
                  <c:v>40714.083333333336</c:v>
                </c:pt>
                <c:pt idx="123">
                  <c:v>40714.124999999993</c:v>
                </c:pt>
                <c:pt idx="124">
                  <c:v>40714.166666666584</c:v>
                </c:pt>
                <c:pt idx="125">
                  <c:v>40714.208333333336</c:v>
                </c:pt>
                <c:pt idx="126">
                  <c:v>40714.25</c:v>
                </c:pt>
                <c:pt idx="127">
                  <c:v>40714.291666666533</c:v>
                </c:pt>
                <c:pt idx="128">
                  <c:v>40714.333333333336</c:v>
                </c:pt>
                <c:pt idx="129">
                  <c:v>40714.375</c:v>
                </c:pt>
                <c:pt idx="130">
                  <c:v>40714.416666666664</c:v>
                </c:pt>
                <c:pt idx="131">
                  <c:v>40714.458333333343</c:v>
                </c:pt>
                <c:pt idx="132">
                  <c:v>40714.5</c:v>
                </c:pt>
                <c:pt idx="133">
                  <c:v>40714.541666666584</c:v>
                </c:pt>
                <c:pt idx="134">
                  <c:v>40714.583333333336</c:v>
                </c:pt>
                <c:pt idx="135">
                  <c:v>40714.624999999993</c:v>
                </c:pt>
                <c:pt idx="136">
                  <c:v>40714.666666666584</c:v>
                </c:pt>
                <c:pt idx="137">
                  <c:v>40714.708333333336</c:v>
                </c:pt>
                <c:pt idx="138">
                  <c:v>40714.75</c:v>
                </c:pt>
                <c:pt idx="139">
                  <c:v>40714.791666666533</c:v>
                </c:pt>
                <c:pt idx="140">
                  <c:v>40714.833333333336</c:v>
                </c:pt>
                <c:pt idx="141">
                  <c:v>40714.875</c:v>
                </c:pt>
                <c:pt idx="142">
                  <c:v>40714.916666666664</c:v>
                </c:pt>
                <c:pt idx="143">
                  <c:v>40714.958333333343</c:v>
                </c:pt>
                <c:pt idx="144">
                  <c:v>40715</c:v>
                </c:pt>
                <c:pt idx="145">
                  <c:v>40715.041666666584</c:v>
                </c:pt>
                <c:pt idx="146">
                  <c:v>40715.083333333336</c:v>
                </c:pt>
                <c:pt idx="147">
                  <c:v>40715.124999999993</c:v>
                </c:pt>
                <c:pt idx="148">
                  <c:v>40715.166666666584</c:v>
                </c:pt>
                <c:pt idx="149">
                  <c:v>40715.208333333336</c:v>
                </c:pt>
                <c:pt idx="150">
                  <c:v>40715.25</c:v>
                </c:pt>
                <c:pt idx="151">
                  <c:v>40715.291666666533</c:v>
                </c:pt>
                <c:pt idx="152">
                  <c:v>40715.333333333336</c:v>
                </c:pt>
                <c:pt idx="153">
                  <c:v>40715.375</c:v>
                </c:pt>
                <c:pt idx="154">
                  <c:v>40715.416666666664</c:v>
                </c:pt>
                <c:pt idx="155">
                  <c:v>40715.458333333343</c:v>
                </c:pt>
                <c:pt idx="156">
                  <c:v>40715.5</c:v>
                </c:pt>
                <c:pt idx="157">
                  <c:v>40715.541666666584</c:v>
                </c:pt>
                <c:pt idx="158">
                  <c:v>40715.583333333336</c:v>
                </c:pt>
                <c:pt idx="159">
                  <c:v>40715.624999999993</c:v>
                </c:pt>
                <c:pt idx="160">
                  <c:v>40715.666666666584</c:v>
                </c:pt>
                <c:pt idx="161">
                  <c:v>40715.708333333336</c:v>
                </c:pt>
                <c:pt idx="162">
                  <c:v>40715.75</c:v>
                </c:pt>
                <c:pt idx="163">
                  <c:v>40715.791666666533</c:v>
                </c:pt>
                <c:pt idx="164">
                  <c:v>40715.833333333336</c:v>
                </c:pt>
                <c:pt idx="165">
                  <c:v>40715.875</c:v>
                </c:pt>
                <c:pt idx="166">
                  <c:v>40715.916666666664</c:v>
                </c:pt>
                <c:pt idx="167">
                  <c:v>40715.958333333343</c:v>
                </c:pt>
                <c:pt idx="168">
                  <c:v>40716</c:v>
                </c:pt>
                <c:pt idx="169">
                  <c:v>40716.041666666584</c:v>
                </c:pt>
                <c:pt idx="170">
                  <c:v>40716.083333333336</c:v>
                </c:pt>
                <c:pt idx="171">
                  <c:v>40716.124999999993</c:v>
                </c:pt>
                <c:pt idx="172">
                  <c:v>40716.166666666584</c:v>
                </c:pt>
                <c:pt idx="173">
                  <c:v>40716.208333333336</c:v>
                </c:pt>
                <c:pt idx="174">
                  <c:v>40716.25</c:v>
                </c:pt>
                <c:pt idx="175">
                  <c:v>40716.291666666533</c:v>
                </c:pt>
                <c:pt idx="176">
                  <c:v>40716.333333333336</c:v>
                </c:pt>
                <c:pt idx="177">
                  <c:v>40716.375</c:v>
                </c:pt>
                <c:pt idx="178">
                  <c:v>40716.416666666664</c:v>
                </c:pt>
                <c:pt idx="179">
                  <c:v>40716.458333333343</c:v>
                </c:pt>
                <c:pt idx="180">
                  <c:v>40716.5</c:v>
                </c:pt>
                <c:pt idx="181">
                  <c:v>40716.541666666584</c:v>
                </c:pt>
                <c:pt idx="182">
                  <c:v>40716.583333333336</c:v>
                </c:pt>
                <c:pt idx="183">
                  <c:v>40716.624999999993</c:v>
                </c:pt>
                <c:pt idx="184">
                  <c:v>40716.666666666584</c:v>
                </c:pt>
                <c:pt idx="185">
                  <c:v>40716.708333333336</c:v>
                </c:pt>
                <c:pt idx="186">
                  <c:v>40716.75</c:v>
                </c:pt>
                <c:pt idx="187">
                  <c:v>40716.791666666533</c:v>
                </c:pt>
                <c:pt idx="188">
                  <c:v>40716.833333333336</c:v>
                </c:pt>
                <c:pt idx="189">
                  <c:v>40716.875</c:v>
                </c:pt>
                <c:pt idx="190">
                  <c:v>40716.916666666664</c:v>
                </c:pt>
                <c:pt idx="191">
                  <c:v>40716.958333333343</c:v>
                </c:pt>
                <c:pt idx="192">
                  <c:v>40717</c:v>
                </c:pt>
                <c:pt idx="193">
                  <c:v>40717.041666666584</c:v>
                </c:pt>
                <c:pt idx="194">
                  <c:v>40717.083333333336</c:v>
                </c:pt>
                <c:pt idx="195">
                  <c:v>40717.124999999993</c:v>
                </c:pt>
                <c:pt idx="196">
                  <c:v>40717.166666666584</c:v>
                </c:pt>
                <c:pt idx="197">
                  <c:v>40717.208333333336</c:v>
                </c:pt>
                <c:pt idx="198">
                  <c:v>40717.25</c:v>
                </c:pt>
                <c:pt idx="199">
                  <c:v>40717.291666666533</c:v>
                </c:pt>
                <c:pt idx="200">
                  <c:v>40717.333333333336</c:v>
                </c:pt>
                <c:pt idx="201">
                  <c:v>40717.375</c:v>
                </c:pt>
                <c:pt idx="202">
                  <c:v>40717.416666666664</c:v>
                </c:pt>
                <c:pt idx="203">
                  <c:v>40717.458333333343</c:v>
                </c:pt>
                <c:pt idx="204">
                  <c:v>40717.5</c:v>
                </c:pt>
                <c:pt idx="205">
                  <c:v>40717.541666666584</c:v>
                </c:pt>
                <c:pt idx="206">
                  <c:v>40717.583333333336</c:v>
                </c:pt>
                <c:pt idx="207">
                  <c:v>40717.624999999993</c:v>
                </c:pt>
                <c:pt idx="208">
                  <c:v>40717.666666666584</c:v>
                </c:pt>
                <c:pt idx="209">
                  <c:v>40717.708333333336</c:v>
                </c:pt>
                <c:pt idx="210">
                  <c:v>40717.75</c:v>
                </c:pt>
                <c:pt idx="211">
                  <c:v>40717.791666666533</c:v>
                </c:pt>
                <c:pt idx="212">
                  <c:v>40717.833333333336</c:v>
                </c:pt>
                <c:pt idx="213">
                  <c:v>40717.875</c:v>
                </c:pt>
                <c:pt idx="214">
                  <c:v>40717.916666666664</c:v>
                </c:pt>
                <c:pt idx="215">
                  <c:v>40717.958333333343</c:v>
                </c:pt>
                <c:pt idx="216">
                  <c:v>40718</c:v>
                </c:pt>
                <c:pt idx="217">
                  <c:v>40718.041666666584</c:v>
                </c:pt>
                <c:pt idx="218">
                  <c:v>40718.083333333336</c:v>
                </c:pt>
                <c:pt idx="219">
                  <c:v>40718.124999999993</c:v>
                </c:pt>
                <c:pt idx="220">
                  <c:v>40718.166666666584</c:v>
                </c:pt>
                <c:pt idx="221">
                  <c:v>40718.208333333336</c:v>
                </c:pt>
                <c:pt idx="222">
                  <c:v>40718.25</c:v>
                </c:pt>
                <c:pt idx="223">
                  <c:v>40718.291666666533</c:v>
                </c:pt>
                <c:pt idx="224">
                  <c:v>40718.333333333336</c:v>
                </c:pt>
                <c:pt idx="225">
                  <c:v>40718.375</c:v>
                </c:pt>
                <c:pt idx="226">
                  <c:v>40718.416666666664</c:v>
                </c:pt>
                <c:pt idx="227">
                  <c:v>40718.458333333343</c:v>
                </c:pt>
                <c:pt idx="228">
                  <c:v>40718.5</c:v>
                </c:pt>
                <c:pt idx="229">
                  <c:v>40718.541666666584</c:v>
                </c:pt>
                <c:pt idx="230">
                  <c:v>40718.583333333336</c:v>
                </c:pt>
                <c:pt idx="231">
                  <c:v>40718.624999999993</c:v>
                </c:pt>
                <c:pt idx="232">
                  <c:v>40718.666666666584</c:v>
                </c:pt>
                <c:pt idx="233">
                  <c:v>40718.708333333336</c:v>
                </c:pt>
                <c:pt idx="234">
                  <c:v>40718.75</c:v>
                </c:pt>
                <c:pt idx="235">
                  <c:v>40718.791666666533</c:v>
                </c:pt>
                <c:pt idx="236">
                  <c:v>40718.833333333336</c:v>
                </c:pt>
                <c:pt idx="237">
                  <c:v>40718.875</c:v>
                </c:pt>
                <c:pt idx="238">
                  <c:v>40718.916666666664</c:v>
                </c:pt>
                <c:pt idx="239">
                  <c:v>40718.958333333343</c:v>
                </c:pt>
                <c:pt idx="240">
                  <c:v>40719</c:v>
                </c:pt>
                <c:pt idx="241">
                  <c:v>40719.041666666584</c:v>
                </c:pt>
                <c:pt idx="242">
                  <c:v>40719.083333333336</c:v>
                </c:pt>
                <c:pt idx="243">
                  <c:v>40719.124999999993</c:v>
                </c:pt>
                <c:pt idx="244">
                  <c:v>40719.166666666584</c:v>
                </c:pt>
                <c:pt idx="245">
                  <c:v>40719.208333333336</c:v>
                </c:pt>
                <c:pt idx="246">
                  <c:v>40719.25</c:v>
                </c:pt>
                <c:pt idx="247">
                  <c:v>40719.291666666533</c:v>
                </c:pt>
                <c:pt idx="248">
                  <c:v>40719.333333333336</c:v>
                </c:pt>
                <c:pt idx="249">
                  <c:v>40719.375</c:v>
                </c:pt>
                <c:pt idx="250">
                  <c:v>40719.416666666664</c:v>
                </c:pt>
                <c:pt idx="251">
                  <c:v>40719.458333333343</c:v>
                </c:pt>
                <c:pt idx="252">
                  <c:v>40719.5</c:v>
                </c:pt>
                <c:pt idx="253">
                  <c:v>40719.541666666584</c:v>
                </c:pt>
                <c:pt idx="254">
                  <c:v>40719.583333333336</c:v>
                </c:pt>
                <c:pt idx="255">
                  <c:v>40719.624999999993</c:v>
                </c:pt>
                <c:pt idx="256">
                  <c:v>40719.666666666584</c:v>
                </c:pt>
                <c:pt idx="257">
                  <c:v>40719.708333333336</c:v>
                </c:pt>
                <c:pt idx="258">
                  <c:v>40719.75</c:v>
                </c:pt>
                <c:pt idx="259">
                  <c:v>40719.791666666533</c:v>
                </c:pt>
                <c:pt idx="260">
                  <c:v>40719.833333333336</c:v>
                </c:pt>
                <c:pt idx="261">
                  <c:v>40719.875</c:v>
                </c:pt>
                <c:pt idx="262">
                  <c:v>40719.916666666664</c:v>
                </c:pt>
                <c:pt idx="263">
                  <c:v>40719.958333333343</c:v>
                </c:pt>
                <c:pt idx="264">
                  <c:v>40720</c:v>
                </c:pt>
                <c:pt idx="265">
                  <c:v>40720.041666666584</c:v>
                </c:pt>
                <c:pt idx="266">
                  <c:v>40720.083333333336</c:v>
                </c:pt>
                <c:pt idx="267">
                  <c:v>40720.124999999993</c:v>
                </c:pt>
                <c:pt idx="268">
                  <c:v>40720.166666666584</c:v>
                </c:pt>
                <c:pt idx="269">
                  <c:v>40720.208333333336</c:v>
                </c:pt>
                <c:pt idx="270">
                  <c:v>40720.25</c:v>
                </c:pt>
                <c:pt idx="271">
                  <c:v>40720.291666666533</c:v>
                </c:pt>
                <c:pt idx="272">
                  <c:v>40720.333333333336</c:v>
                </c:pt>
                <c:pt idx="273">
                  <c:v>40720.375</c:v>
                </c:pt>
                <c:pt idx="274">
                  <c:v>40720.416666666664</c:v>
                </c:pt>
                <c:pt idx="275">
                  <c:v>40720.458333333343</c:v>
                </c:pt>
                <c:pt idx="276">
                  <c:v>40720.5</c:v>
                </c:pt>
                <c:pt idx="277">
                  <c:v>40720.541666666584</c:v>
                </c:pt>
                <c:pt idx="278">
                  <c:v>40720.583333333336</c:v>
                </c:pt>
                <c:pt idx="279">
                  <c:v>40720.624999999993</c:v>
                </c:pt>
                <c:pt idx="280">
                  <c:v>40720.666666666584</c:v>
                </c:pt>
                <c:pt idx="281">
                  <c:v>40720.708333333336</c:v>
                </c:pt>
                <c:pt idx="282">
                  <c:v>40720.75</c:v>
                </c:pt>
                <c:pt idx="283">
                  <c:v>40720.791666666533</c:v>
                </c:pt>
                <c:pt idx="284">
                  <c:v>40720.833333333336</c:v>
                </c:pt>
                <c:pt idx="285">
                  <c:v>40720.875</c:v>
                </c:pt>
                <c:pt idx="286">
                  <c:v>40720.916666666664</c:v>
                </c:pt>
                <c:pt idx="287">
                  <c:v>40720.958333333343</c:v>
                </c:pt>
                <c:pt idx="288">
                  <c:v>40721</c:v>
                </c:pt>
                <c:pt idx="289">
                  <c:v>40721.041666666584</c:v>
                </c:pt>
                <c:pt idx="290">
                  <c:v>40721.083333333336</c:v>
                </c:pt>
                <c:pt idx="291">
                  <c:v>40721.124999999993</c:v>
                </c:pt>
                <c:pt idx="292">
                  <c:v>40721.166666666584</c:v>
                </c:pt>
                <c:pt idx="293">
                  <c:v>40721.208333333336</c:v>
                </c:pt>
                <c:pt idx="294">
                  <c:v>40721.25</c:v>
                </c:pt>
                <c:pt idx="295">
                  <c:v>40721.291666666533</c:v>
                </c:pt>
                <c:pt idx="296">
                  <c:v>40721.333333333336</c:v>
                </c:pt>
                <c:pt idx="297">
                  <c:v>40721.375</c:v>
                </c:pt>
                <c:pt idx="298">
                  <c:v>40721.416666666664</c:v>
                </c:pt>
                <c:pt idx="299">
                  <c:v>40721.458333333343</c:v>
                </c:pt>
                <c:pt idx="300">
                  <c:v>40721.5</c:v>
                </c:pt>
                <c:pt idx="301">
                  <c:v>40721.541666666584</c:v>
                </c:pt>
                <c:pt idx="302">
                  <c:v>40721.583333333336</c:v>
                </c:pt>
                <c:pt idx="303">
                  <c:v>40721.624999999993</c:v>
                </c:pt>
                <c:pt idx="304">
                  <c:v>40721.666666666584</c:v>
                </c:pt>
                <c:pt idx="305">
                  <c:v>40721.708333333336</c:v>
                </c:pt>
                <c:pt idx="306">
                  <c:v>40721.75</c:v>
                </c:pt>
                <c:pt idx="307">
                  <c:v>40721.791666666533</c:v>
                </c:pt>
                <c:pt idx="308">
                  <c:v>40721.833333333336</c:v>
                </c:pt>
                <c:pt idx="309">
                  <c:v>40721.875</c:v>
                </c:pt>
                <c:pt idx="310">
                  <c:v>40721.916666666664</c:v>
                </c:pt>
                <c:pt idx="311">
                  <c:v>40721.958333333343</c:v>
                </c:pt>
                <c:pt idx="312">
                  <c:v>40722</c:v>
                </c:pt>
                <c:pt idx="313">
                  <c:v>40722.041666666584</c:v>
                </c:pt>
                <c:pt idx="314">
                  <c:v>40722.083333333336</c:v>
                </c:pt>
                <c:pt idx="315">
                  <c:v>40722.124999999993</c:v>
                </c:pt>
                <c:pt idx="316">
                  <c:v>40722.166666666584</c:v>
                </c:pt>
                <c:pt idx="317">
                  <c:v>40722.208333333336</c:v>
                </c:pt>
                <c:pt idx="318">
                  <c:v>40722.25</c:v>
                </c:pt>
                <c:pt idx="319">
                  <c:v>40722.291666666533</c:v>
                </c:pt>
                <c:pt idx="320">
                  <c:v>40722.333333333336</c:v>
                </c:pt>
                <c:pt idx="321">
                  <c:v>40722.375</c:v>
                </c:pt>
                <c:pt idx="322">
                  <c:v>40722.416666666664</c:v>
                </c:pt>
                <c:pt idx="323">
                  <c:v>40722.458333333343</c:v>
                </c:pt>
                <c:pt idx="324">
                  <c:v>40722.5</c:v>
                </c:pt>
                <c:pt idx="325">
                  <c:v>40722.541666666584</c:v>
                </c:pt>
                <c:pt idx="326">
                  <c:v>40722.583333333336</c:v>
                </c:pt>
                <c:pt idx="327">
                  <c:v>40722.624999999993</c:v>
                </c:pt>
                <c:pt idx="328">
                  <c:v>40722.666666666584</c:v>
                </c:pt>
                <c:pt idx="329">
                  <c:v>40722.708333333336</c:v>
                </c:pt>
                <c:pt idx="330">
                  <c:v>40722.75</c:v>
                </c:pt>
                <c:pt idx="331">
                  <c:v>40722.791666666533</c:v>
                </c:pt>
                <c:pt idx="332">
                  <c:v>40722.833333333336</c:v>
                </c:pt>
                <c:pt idx="333">
                  <c:v>40722.875</c:v>
                </c:pt>
                <c:pt idx="334">
                  <c:v>40722.916666666664</c:v>
                </c:pt>
                <c:pt idx="335">
                  <c:v>40722.958333333343</c:v>
                </c:pt>
                <c:pt idx="336">
                  <c:v>40723</c:v>
                </c:pt>
                <c:pt idx="337">
                  <c:v>40723.041666666584</c:v>
                </c:pt>
                <c:pt idx="338">
                  <c:v>40723.083333333336</c:v>
                </c:pt>
                <c:pt idx="339">
                  <c:v>40723.124999999993</c:v>
                </c:pt>
                <c:pt idx="340">
                  <c:v>40723.166666666584</c:v>
                </c:pt>
                <c:pt idx="341">
                  <c:v>40723.208333333336</c:v>
                </c:pt>
                <c:pt idx="342">
                  <c:v>40723.25</c:v>
                </c:pt>
                <c:pt idx="343">
                  <c:v>40723.291666666533</c:v>
                </c:pt>
                <c:pt idx="344">
                  <c:v>40723.333333333336</c:v>
                </c:pt>
                <c:pt idx="345">
                  <c:v>40723.375</c:v>
                </c:pt>
                <c:pt idx="346">
                  <c:v>40723.416666666664</c:v>
                </c:pt>
                <c:pt idx="347">
                  <c:v>40723.458333333343</c:v>
                </c:pt>
                <c:pt idx="348">
                  <c:v>40723.5</c:v>
                </c:pt>
                <c:pt idx="349">
                  <c:v>40723.541666666584</c:v>
                </c:pt>
                <c:pt idx="350">
                  <c:v>40723.583333333336</c:v>
                </c:pt>
                <c:pt idx="351">
                  <c:v>40723.624999999993</c:v>
                </c:pt>
                <c:pt idx="352">
                  <c:v>40723.666666666584</c:v>
                </c:pt>
                <c:pt idx="353">
                  <c:v>40723.708333333336</c:v>
                </c:pt>
                <c:pt idx="354">
                  <c:v>40723.75</c:v>
                </c:pt>
                <c:pt idx="355">
                  <c:v>40723.791666666533</c:v>
                </c:pt>
                <c:pt idx="356">
                  <c:v>40723.833333333336</c:v>
                </c:pt>
                <c:pt idx="357">
                  <c:v>40723.875</c:v>
                </c:pt>
                <c:pt idx="358">
                  <c:v>40723.916666666664</c:v>
                </c:pt>
                <c:pt idx="359">
                  <c:v>40723.958333333343</c:v>
                </c:pt>
                <c:pt idx="360">
                  <c:v>40724</c:v>
                </c:pt>
                <c:pt idx="361">
                  <c:v>40724.041666666584</c:v>
                </c:pt>
                <c:pt idx="362">
                  <c:v>40724.083333333336</c:v>
                </c:pt>
                <c:pt idx="363">
                  <c:v>40724.124999999993</c:v>
                </c:pt>
                <c:pt idx="364">
                  <c:v>40724.166666666584</c:v>
                </c:pt>
                <c:pt idx="365">
                  <c:v>40724.208333333336</c:v>
                </c:pt>
                <c:pt idx="366">
                  <c:v>40724.25</c:v>
                </c:pt>
                <c:pt idx="367">
                  <c:v>40724.291666666533</c:v>
                </c:pt>
                <c:pt idx="368">
                  <c:v>40724.333333333336</c:v>
                </c:pt>
                <c:pt idx="369">
                  <c:v>40724.375</c:v>
                </c:pt>
                <c:pt idx="370">
                  <c:v>40724.416666666664</c:v>
                </c:pt>
                <c:pt idx="371">
                  <c:v>40724.458333333343</c:v>
                </c:pt>
                <c:pt idx="372">
                  <c:v>40724.5</c:v>
                </c:pt>
                <c:pt idx="373">
                  <c:v>40724.541666666584</c:v>
                </c:pt>
                <c:pt idx="374">
                  <c:v>40724.583333333336</c:v>
                </c:pt>
                <c:pt idx="375">
                  <c:v>40724.624999999993</c:v>
                </c:pt>
                <c:pt idx="376">
                  <c:v>40724.666666666584</c:v>
                </c:pt>
                <c:pt idx="377">
                  <c:v>40724.708333333336</c:v>
                </c:pt>
                <c:pt idx="378">
                  <c:v>40724.75</c:v>
                </c:pt>
                <c:pt idx="379">
                  <c:v>40724.791666666533</c:v>
                </c:pt>
                <c:pt idx="380">
                  <c:v>40724.833333333336</c:v>
                </c:pt>
                <c:pt idx="381">
                  <c:v>40724.875</c:v>
                </c:pt>
                <c:pt idx="382">
                  <c:v>40724.916666666664</c:v>
                </c:pt>
                <c:pt idx="383">
                  <c:v>40724.958333333343</c:v>
                </c:pt>
                <c:pt idx="384">
                  <c:v>40725</c:v>
                </c:pt>
                <c:pt idx="385">
                  <c:v>40725.041666666584</c:v>
                </c:pt>
                <c:pt idx="386">
                  <c:v>40725.083333333336</c:v>
                </c:pt>
                <c:pt idx="387">
                  <c:v>40725.124999999993</c:v>
                </c:pt>
                <c:pt idx="388">
                  <c:v>40725.166666666584</c:v>
                </c:pt>
                <c:pt idx="389">
                  <c:v>40725.208333333336</c:v>
                </c:pt>
                <c:pt idx="390">
                  <c:v>40725.25</c:v>
                </c:pt>
                <c:pt idx="391">
                  <c:v>40725.291666666533</c:v>
                </c:pt>
                <c:pt idx="392">
                  <c:v>40725.333333333336</c:v>
                </c:pt>
                <c:pt idx="393">
                  <c:v>40725.375</c:v>
                </c:pt>
                <c:pt idx="394">
                  <c:v>40725.416666666664</c:v>
                </c:pt>
                <c:pt idx="395">
                  <c:v>40725.458333333343</c:v>
                </c:pt>
                <c:pt idx="396">
                  <c:v>40725.5</c:v>
                </c:pt>
                <c:pt idx="397">
                  <c:v>40725.541666666584</c:v>
                </c:pt>
                <c:pt idx="398">
                  <c:v>40725.583333333336</c:v>
                </c:pt>
                <c:pt idx="399">
                  <c:v>40725.624999999993</c:v>
                </c:pt>
                <c:pt idx="400">
                  <c:v>40725.666666666584</c:v>
                </c:pt>
                <c:pt idx="401">
                  <c:v>40725.708333333336</c:v>
                </c:pt>
                <c:pt idx="402">
                  <c:v>40725.75</c:v>
                </c:pt>
                <c:pt idx="403">
                  <c:v>40725.791666666533</c:v>
                </c:pt>
                <c:pt idx="404">
                  <c:v>40725.833333333336</c:v>
                </c:pt>
                <c:pt idx="405">
                  <c:v>40725.875</c:v>
                </c:pt>
                <c:pt idx="406">
                  <c:v>40725.916666666664</c:v>
                </c:pt>
                <c:pt idx="407">
                  <c:v>40725.958333333343</c:v>
                </c:pt>
                <c:pt idx="408">
                  <c:v>40726</c:v>
                </c:pt>
                <c:pt idx="409">
                  <c:v>40726.041666666584</c:v>
                </c:pt>
                <c:pt idx="410">
                  <c:v>40726.083333333336</c:v>
                </c:pt>
                <c:pt idx="411">
                  <c:v>40726.124999999993</c:v>
                </c:pt>
                <c:pt idx="412">
                  <c:v>40726.166666666584</c:v>
                </c:pt>
                <c:pt idx="413">
                  <c:v>40726.208333333336</c:v>
                </c:pt>
                <c:pt idx="414">
                  <c:v>40726.25</c:v>
                </c:pt>
                <c:pt idx="415">
                  <c:v>40726.291666666533</c:v>
                </c:pt>
                <c:pt idx="416">
                  <c:v>40726.333333333336</c:v>
                </c:pt>
                <c:pt idx="417">
                  <c:v>40726.375</c:v>
                </c:pt>
                <c:pt idx="418">
                  <c:v>40726.416666666664</c:v>
                </c:pt>
                <c:pt idx="419">
                  <c:v>40726.458333333343</c:v>
                </c:pt>
                <c:pt idx="420">
                  <c:v>40726.5</c:v>
                </c:pt>
                <c:pt idx="421">
                  <c:v>40726.541666666584</c:v>
                </c:pt>
                <c:pt idx="422">
                  <c:v>40726.583333333336</c:v>
                </c:pt>
                <c:pt idx="423">
                  <c:v>40726.624999999993</c:v>
                </c:pt>
                <c:pt idx="424">
                  <c:v>40726.666666666584</c:v>
                </c:pt>
                <c:pt idx="425">
                  <c:v>40726.708333333336</c:v>
                </c:pt>
                <c:pt idx="426">
                  <c:v>40726.75</c:v>
                </c:pt>
                <c:pt idx="427">
                  <c:v>40726.791666666533</c:v>
                </c:pt>
                <c:pt idx="428">
                  <c:v>40726.833333333336</c:v>
                </c:pt>
                <c:pt idx="429">
                  <c:v>40726.875</c:v>
                </c:pt>
                <c:pt idx="430">
                  <c:v>40726.916666666664</c:v>
                </c:pt>
                <c:pt idx="431">
                  <c:v>40726.958333333343</c:v>
                </c:pt>
                <c:pt idx="432">
                  <c:v>40727</c:v>
                </c:pt>
                <c:pt idx="433">
                  <c:v>40727.041666666584</c:v>
                </c:pt>
                <c:pt idx="434">
                  <c:v>40727.083333333336</c:v>
                </c:pt>
                <c:pt idx="435">
                  <c:v>40727.124999999993</c:v>
                </c:pt>
                <c:pt idx="436">
                  <c:v>40727.166666666584</c:v>
                </c:pt>
                <c:pt idx="437">
                  <c:v>40727.208333333336</c:v>
                </c:pt>
                <c:pt idx="438">
                  <c:v>40727.25</c:v>
                </c:pt>
                <c:pt idx="439">
                  <c:v>40727.291666666533</c:v>
                </c:pt>
                <c:pt idx="440">
                  <c:v>40727.333333333336</c:v>
                </c:pt>
                <c:pt idx="441">
                  <c:v>40727.375</c:v>
                </c:pt>
                <c:pt idx="442">
                  <c:v>40727.416666666664</c:v>
                </c:pt>
                <c:pt idx="443">
                  <c:v>40727.458333333343</c:v>
                </c:pt>
                <c:pt idx="444">
                  <c:v>40727.5</c:v>
                </c:pt>
                <c:pt idx="445">
                  <c:v>40727.541666666584</c:v>
                </c:pt>
                <c:pt idx="446">
                  <c:v>40727.583333333336</c:v>
                </c:pt>
                <c:pt idx="447">
                  <c:v>40727.624999999993</c:v>
                </c:pt>
                <c:pt idx="448">
                  <c:v>40727.666666666584</c:v>
                </c:pt>
                <c:pt idx="449">
                  <c:v>40727.708333333336</c:v>
                </c:pt>
                <c:pt idx="450">
                  <c:v>40727.75</c:v>
                </c:pt>
                <c:pt idx="451">
                  <c:v>40727.791666666533</c:v>
                </c:pt>
                <c:pt idx="452">
                  <c:v>40727.833333333336</c:v>
                </c:pt>
                <c:pt idx="453">
                  <c:v>40727.875</c:v>
                </c:pt>
                <c:pt idx="454">
                  <c:v>40727.916666666664</c:v>
                </c:pt>
                <c:pt idx="455">
                  <c:v>40727.958333333343</c:v>
                </c:pt>
                <c:pt idx="456">
                  <c:v>40728</c:v>
                </c:pt>
                <c:pt idx="457">
                  <c:v>40728.041666666584</c:v>
                </c:pt>
                <c:pt idx="458">
                  <c:v>40728.083333333336</c:v>
                </c:pt>
                <c:pt idx="459">
                  <c:v>40728.124999999993</c:v>
                </c:pt>
                <c:pt idx="460">
                  <c:v>40728.166666666584</c:v>
                </c:pt>
                <c:pt idx="461">
                  <c:v>40728.208333333336</c:v>
                </c:pt>
                <c:pt idx="462">
                  <c:v>40728.25</c:v>
                </c:pt>
                <c:pt idx="463">
                  <c:v>40728.291666666533</c:v>
                </c:pt>
                <c:pt idx="464">
                  <c:v>40728.333333333336</c:v>
                </c:pt>
                <c:pt idx="465">
                  <c:v>40728.375</c:v>
                </c:pt>
                <c:pt idx="466">
                  <c:v>40728.416666666664</c:v>
                </c:pt>
                <c:pt idx="467">
                  <c:v>40728.458333333343</c:v>
                </c:pt>
                <c:pt idx="468">
                  <c:v>40728.5</c:v>
                </c:pt>
                <c:pt idx="469">
                  <c:v>40728.541666666584</c:v>
                </c:pt>
                <c:pt idx="470">
                  <c:v>40728.583333333336</c:v>
                </c:pt>
                <c:pt idx="471">
                  <c:v>40728.624999999993</c:v>
                </c:pt>
                <c:pt idx="472">
                  <c:v>40728.666666666584</c:v>
                </c:pt>
                <c:pt idx="473">
                  <c:v>40728.708333333336</c:v>
                </c:pt>
                <c:pt idx="474">
                  <c:v>40728.75</c:v>
                </c:pt>
                <c:pt idx="475">
                  <c:v>40728.791666666533</c:v>
                </c:pt>
                <c:pt idx="476">
                  <c:v>40728.833333333336</c:v>
                </c:pt>
                <c:pt idx="477">
                  <c:v>40728.875</c:v>
                </c:pt>
                <c:pt idx="478">
                  <c:v>40728.916666666664</c:v>
                </c:pt>
                <c:pt idx="479">
                  <c:v>40728.958333333343</c:v>
                </c:pt>
                <c:pt idx="480">
                  <c:v>40729</c:v>
                </c:pt>
                <c:pt idx="481">
                  <c:v>40729.041666666584</c:v>
                </c:pt>
                <c:pt idx="482">
                  <c:v>40729.083333333336</c:v>
                </c:pt>
                <c:pt idx="483">
                  <c:v>40729.124999999993</c:v>
                </c:pt>
                <c:pt idx="484">
                  <c:v>40729.166666666584</c:v>
                </c:pt>
                <c:pt idx="485">
                  <c:v>40729.208333333336</c:v>
                </c:pt>
                <c:pt idx="486">
                  <c:v>40729.25</c:v>
                </c:pt>
                <c:pt idx="487">
                  <c:v>40729.291666666533</c:v>
                </c:pt>
                <c:pt idx="488">
                  <c:v>40729.333333333336</c:v>
                </c:pt>
                <c:pt idx="489">
                  <c:v>40729.375</c:v>
                </c:pt>
                <c:pt idx="490">
                  <c:v>40729.416666666664</c:v>
                </c:pt>
                <c:pt idx="491">
                  <c:v>40729.458333333343</c:v>
                </c:pt>
                <c:pt idx="492">
                  <c:v>40729.5</c:v>
                </c:pt>
                <c:pt idx="493">
                  <c:v>40729.541666666584</c:v>
                </c:pt>
                <c:pt idx="494">
                  <c:v>40729.583333333336</c:v>
                </c:pt>
                <c:pt idx="495">
                  <c:v>40729.624999999993</c:v>
                </c:pt>
                <c:pt idx="496">
                  <c:v>40729.666666666584</c:v>
                </c:pt>
                <c:pt idx="497">
                  <c:v>40729.708333333336</c:v>
                </c:pt>
                <c:pt idx="498">
                  <c:v>40729.75</c:v>
                </c:pt>
                <c:pt idx="499">
                  <c:v>40729.791666666533</c:v>
                </c:pt>
                <c:pt idx="500">
                  <c:v>40729.833333333336</c:v>
                </c:pt>
                <c:pt idx="501">
                  <c:v>40729.875</c:v>
                </c:pt>
                <c:pt idx="502">
                  <c:v>40729.916666666664</c:v>
                </c:pt>
                <c:pt idx="503">
                  <c:v>40729.958333333343</c:v>
                </c:pt>
                <c:pt idx="504">
                  <c:v>40730</c:v>
                </c:pt>
                <c:pt idx="505">
                  <c:v>40730.041666666584</c:v>
                </c:pt>
                <c:pt idx="506">
                  <c:v>40730.083333333336</c:v>
                </c:pt>
                <c:pt idx="507">
                  <c:v>40730.124999999993</c:v>
                </c:pt>
                <c:pt idx="508">
                  <c:v>40730.166666666584</c:v>
                </c:pt>
                <c:pt idx="509">
                  <c:v>40730.208333333336</c:v>
                </c:pt>
                <c:pt idx="510">
                  <c:v>40730.25</c:v>
                </c:pt>
                <c:pt idx="511">
                  <c:v>40730.291666666533</c:v>
                </c:pt>
                <c:pt idx="512">
                  <c:v>40730.333333333336</c:v>
                </c:pt>
                <c:pt idx="513">
                  <c:v>40730.375</c:v>
                </c:pt>
                <c:pt idx="514">
                  <c:v>40730.416666666664</c:v>
                </c:pt>
                <c:pt idx="515">
                  <c:v>40730.458333333343</c:v>
                </c:pt>
                <c:pt idx="516">
                  <c:v>40730.5</c:v>
                </c:pt>
                <c:pt idx="517">
                  <c:v>40730.541666666584</c:v>
                </c:pt>
                <c:pt idx="518">
                  <c:v>40730.583333333336</c:v>
                </c:pt>
                <c:pt idx="519">
                  <c:v>40730.624999999993</c:v>
                </c:pt>
                <c:pt idx="520">
                  <c:v>40730.666666666584</c:v>
                </c:pt>
                <c:pt idx="521">
                  <c:v>40730.708333333336</c:v>
                </c:pt>
                <c:pt idx="522">
                  <c:v>40730.75</c:v>
                </c:pt>
                <c:pt idx="523">
                  <c:v>40730.791666666533</c:v>
                </c:pt>
                <c:pt idx="524">
                  <c:v>40730.833333333336</c:v>
                </c:pt>
                <c:pt idx="525">
                  <c:v>40730.875</c:v>
                </c:pt>
                <c:pt idx="526">
                  <c:v>40730.916666666664</c:v>
                </c:pt>
                <c:pt idx="527">
                  <c:v>40730.958333333343</c:v>
                </c:pt>
                <c:pt idx="528">
                  <c:v>40731</c:v>
                </c:pt>
                <c:pt idx="529">
                  <c:v>40731.041666666584</c:v>
                </c:pt>
                <c:pt idx="530">
                  <c:v>40731.083333333336</c:v>
                </c:pt>
                <c:pt idx="531">
                  <c:v>40731.124999999993</c:v>
                </c:pt>
                <c:pt idx="532">
                  <c:v>40731.166666666584</c:v>
                </c:pt>
                <c:pt idx="533">
                  <c:v>40731.208333333336</c:v>
                </c:pt>
                <c:pt idx="534">
                  <c:v>40731.25</c:v>
                </c:pt>
                <c:pt idx="535">
                  <c:v>40731.291666666533</c:v>
                </c:pt>
                <c:pt idx="536">
                  <c:v>40731.333333333336</c:v>
                </c:pt>
                <c:pt idx="537">
                  <c:v>40731.375</c:v>
                </c:pt>
                <c:pt idx="538">
                  <c:v>40731.416666666664</c:v>
                </c:pt>
                <c:pt idx="539">
                  <c:v>40731.458333333343</c:v>
                </c:pt>
                <c:pt idx="540">
                  <c:v>40731.5</c:v>
                </c:pt>
                <c:pt idx="541">
                  <c:v>40731.541666666584</c:v>
                </c:pt>
                <c:pt idx="542">
                  <c:v>40731.583333333336</c:v>
                </c:pt>
                <c:pt idx="543">
                  <c:v>40731.624999999993</c:v>
                </c:pt>
                <c:pt idx="544">
                  <c:v>40731.666666666584</c:v>
                </c:pt>
                <c:pt idx="545">
                  <c:v>40731.708333333336</c:v>
                </c:pt>
                <c:pt idx="546">
                  <c:v>40731.75</c:v>
                </c:pt>
                <c:pt idx="547">
                  <c:v>40731.791666666533</c:v>
                </c:pt>
                <c:pt idx="548">
                  <c:v>40731.833333333336</c:v>
                </c:pt>
                <c:pt idx="549">
                  <c:v>40731.875</c:v>
                </c:pt>
                <c:pt idx="550">
                  <c:v>40731.916666666664</c:v>
                </c:pt>
                <c:pt idx="551">
                  <c:v>40731.958333333343</c:v>
                </c:pt>
                <c:pt idx="552">
                  <c:v>40732</c:v>
                </c:pt>
                <c:pt idx="553">
                  <c:v>40732.041666666584</c:v>
                </c:pt>
                <c:pt idx="554">
                  <c:v>40732.083333333336</c:v>
                </c:pt>
                <c:pt idx="555">
                  <c:v>40732.124999999993</c:v>
                </c:pt>
                <c:pt idx="556">
                  <c:v>40732.166666666584</c:v>
                </c:pt>
                <c:pt idx="557">
                  <c:v>40732.208333333336</c:v>
                </c:pt>
                <c:pt idx="558">
                  <c:v>40732.25</c:v>
                </c:pt>
                <c:pt idx="559">
                  <c:v>40732.291666666533</c:v>
                </c:pt>
                <c:pt idx="560">
                  <c:v>40732.333333333336</c:v>
                </c:pt>
                <c:pt idx="561">
                  <c:v>40732.375</c:v>
                </c:pt>
                <c:pt idx="562">
                  <c:v>40732.416666666664</c:v>
                </c:pt>
                <c:pt idx="563">
                  <c:v>40732.458333333343</c:v>
                </c:pt>
                <c:pt idx="564">
                  <c:v>40732.5</c:v>
                </c:pt>
                <c:pt idx="565">
                  <c:v>40732.541666666584</c:v>
                </c:pt>
                <c:pt idx="566">
                  <c:v>40732.583333333336</c:v>
                </c:pt>
                <c:pt idx="567">
                  <c:v>40732.624999999993</c:v>
                </c:pt>
                <c:pt idx="568">
                  <c:v>40732.666666666584</c:v>
                </c:pt>
                <c:pt idx="569">
                  <c:v>40732.708333333336</c:v>
                </c:pt>
                <c:pt idx="570">
                  <c:v>40732.75</c:v>
                </c:pt>
                <c:pt idx="571">
                  <c:v>40732.791666666533</c:v>
                </c:pt>
                <c:pt idx="572">
                  <c:v>40732.833333333336</c:v>
                </c:pt>
                <c:pt idx="573">
                  <c:v>40732.875</c:v>
                </c:pt>
                <c:pt idx="574">
                  <c:v>40732.916666666664</c:v>
                </c:pt>
                <c:pt idx="575">
                  <c:v>40732.958333333343</c:v>
                </c:pt>
                <c:pt idx="576">
                  <c:v>40733</c:v>
                </c:pt>
                <c:pt idx="577">
                  <c:v>40733.041666666584</c:v>
                </c:pt>
                <c:pt idx="578">
                  <c:v>40733.083333333336</c:v>
                </c:pt>
                <c:pt idx="579">
                  <c:v>40733.124999999993</c:v>
                </c:pt>
                <c:pt idx="580">
                  <c:v>40733.166666666584</c:v>
                </c:pt>
                <c:pt idx="581">
                  <c:v>40733.208333333336</c:v>
                </c:pt>
                <c:pt idx="582">
                  <c:v>40733.25</c:v>
                </c:pt>
                <c:pt idx="583">
                  <c:v>40733.291666666533</c:v>
                </c:pt>
                <c:pt idx="584">
                  <c:v>40733.333333333336</c:v>
                </c:pt>
                <c:pt idx="585">
                  <c:v>40733.375</c:v>
                </c:pt>
                <c:pt idx="586">
                  <c:v>40733.416666666664</c:v>
                </c:pt>
                <c:pt idx="587">
                  <c:v>40733.458333333343</c:v>
                </c:pt>
                <c:pt idx="588">
                  <c:v>40733.5</c:v>
                </c:pt>
                <c:pt idx="589">
                  <c:v>40733.541666666584</c:v>
                </c:pt>
                <c:pt idx="590">
                  <c:v>40733.583333333336</c:v>
                </c:pt>
                <c:pt idx="591">
                  <c:v>40733.624999999993</c:v>
                </c:pt>
                <c:pt idx="592">
                  <c:v>40733.666666666584</c:v>
                </c:pt>
                <c:pt idx="593">
                  <c:v>40733.708333333336</c:v>
                </c:pt>
                <c:pt idx="594">
                  <c:v>40733.75</c:v>
                </c:pt>
                <c:pt idx="595">
                  <c:v>40733.791666666533</c:v>
                </c:pt>
                <c:pt idx="596">
                  <c:v>40733.833333333336</c:v>
                </c:pt>
                <c:pt idx="597">
                  <c:v>40733.875</c:v>
                </c:pt>
                <c:pt idx="598">
                  <c:v>40733.916666666664</c:v>
                </c:pt>
                <c:pt idx="599">
                  <c:v>40733.958333333343</c:v>
                </c:pt>
                <c:pt idx="600">
                  <c:v>40734</c:v>
                </c:pt>
                <c:pt idx="601">
                  <c:v>40734.041666666584</c:v>
                </c:pt>
                <c:pt idx="602">
                  <c:v>40734.083333333336</c:v>
                </c:pt>
                <c:pt idx="603">
                  <c:v>40734.124999999993</c:v>
                </c:pt>
                <c:pt idx="604">
                  <c:v>40734.166666666584</c:v>
                </c:pt>
                <c:pt idx="605">
                  <c:v>40734.208333333336</c:v>
                </c:pt>
                <c:pt idx="606">
                  <c:v>40734.25</c:v>
                </c:pt>
                <c:pt idx="607">
                  <c:v>40734.291666666533</c:v>
                </c:pt>
                <c:pt idx="608">
                  <c:v>40734.333333333336</c:v>
                </c:pt>
                <c:pt idx="609">
                  <c:v>40734.375</c:v>
                </c:pt>
                <c:pt idx="610">
                  <c:v>40734.416666666664</c:v>
                </c:pt>
                <c:pt idx="611">
                  <c:v>40734.458333333343</c:v>
                </c:pt>
                <c:pt idx="612">
                  <c:v>40734.5</c:v>
                </c:pt>
                <c:pt idx="613">
                  <c:v>40734.541666666584</c:v>
                </c:pt>
                <c:pt idx="614">
                  <c:v>40734.583333333336</c:v>
                </c:pt>
                <c:pt idx="615">
                  <c:v>40734.624999999993</c:v>
                </c:pt>
                <c:pt idx="616">
                  <c:v>40734.666666666584</c:v>
                </c:pt>
                <c:pt idx="617">
                  <c:v>40734.708333333336</c:v>
                </c:pt>
                <c:pt idx="618">
                  <c:v>40734.75</c:v>
                </c:pt>
                <c:pt idx="619">
                  <c:v>40734.791666666533</c:v>
                </c:pt>
                <c:pt idx="620">
                  <c:v>40734.833333333336</c:v>
                </c:pt>
                <c:pt idx="621">
                  <c:v>40734.875</c:v>
                </c:pt>
                <c:pt idx="622">
                  <c:v>40734.916666666664</c:v>
                </c:pt>
                <c:pt idx="623">
                  <c:v>40734.958333333343</c:v>
                </c:pt>
                <c:pt idx="624">
                  <c:v>40735</c:v>
                </c:pt>
                <c:pt idx="625">
                  <c:v>40735.041666666584</c:v>
                </c:pt>
                <c:pt idx="626">
                  <c:v>40735.083333333336</c:v>
                </c:pt>
                <c:pt idx="627">
                  <c:v>40735.124999999993</c:v>
                </c:pt>
                <c:pt idx="628">
                  <c:v>40735.166666666584</c:v>
                </c:pt>
                <c:pt idx="629">
                  <c:v>40735.208333333336</c:v>
                </c:pt>
                <c:pt idx="630">
                  <c:v>40735.25</c:v>
                </c:pt>
                <c:pt idx="631">
                  <c:v>40735.291666666533</c:v>
                </c:pt>
                <c:pt idx="632">
                  <c:v>40735.333333333336</c:v>
                </c:pt>
                <c:pt idx="633">
                  <c:v>40735.375</c:v>
                </c:pt>
                <c:pt idx="634">
                  <c:v>40735.416666666664</c:v>
                </c:pt>
                <c:pt idx="635">
                  <c:v>40735.458333333343</c:v>
                </c:pt>
                <c:pt idx="636">
                  <c:v>40735.5</c:v>
                </c:pt>
                <c:pt idx="637">
                  <c:v>40735.541666666584</c:v>
                </c:pt>
                <c:pt idx="638">
                  <c:v>40735.583333333336</c:v>
                </c:pt>
                <c:pt idx="639">
                  <c:v>40735.624999999993</c:v>
                </c:pt>
                <c:pt idx="640">
                  <c:v>40735.666666666584</c:v>
                </c:pt>
                <c:pt idx="641">
                  <c:v>40735.708333333336</c:v>
                </c:pt>
                <c:pt idx="642">
                  <c:v>40735.75</c:v>
                </c:pt>
                <c:pt idx="643">
                  <c:v>40735.791666666533</c:v>
                </c:pt>
                <c:pt idx="644">
                  <c:v>40735.833333333336</c:v>
                </c:pt>
                <c:pt idx="645">
                  <c:v>40735.875</c:v>
                </c:pt>
                <c:pt idx="646">
                  <c:v>40735.916666666664</c:v>
                </c:pt>
                <c:pt idx="647">
                  <c:v>40735.958333333343</c:v>
                </c:pt>
                <c:pt idx="648">
                  <c:v>40736</c:v>
                </c:pt>
                <c:pt idx="649">
                  <c:v>40736.041666666584</c:v>
                </c:pt>
                <c:pt idx="650">
                  <c:v>40736.083333333336</c:v>
                </c:pt>
                <c:pt idx="651">
                  <c:v>40736.124999999993</c:v>
                </c:pt>
                <c:pt idx="652">
                  <c:v>40736.166666666584</c:v>
                </c:pt>
                <c:pt idx="653">
                  <c:v>40736.208333333336</c:v>
                </c:pt>
                <c:pt idx="654">
                  <c:v>40736.25</c:v>
                </c:pt>
                <c:pt idx="655">
                  <c:v>40736.291666666533</c:v>
                </c:pt>
                <c:pt idx="656">
                  <c:v>40736.333333333336</c:v>
                </c:pt>
                <c:pt idx="657">
                  <c:v>40736.375</c:v>
                </c:pt>
                <c:pt idx="658">
                  <c:v>40736.416666666664</c:v>
                </c:pt>
                <c:pt idx="659">
                  <c:v>40736.458333333343</c:v>
                </c:pt>
                <c:pt idx="660">
                  <c:v>40736.5</c:v>
                </c:pt>
                <c:pt idx="661">
                  <c:v>40736.541666666584</c:v>
                </c:pt>
                <c:pt idx="662">
                  <c:v>40736.583333333336</c:v>
                </c:pt>
                <c:pt idx="663">
                  <c:v>40736.624999999993</c:v>
                </c:pt>
                <c:pt idx="664">
                  <c:v>40736.666666666584</c:v>
                </c:pt>
                <c:pt idx="665">
                  <c:v>40736.708333333336</c:v>
                </c:pt>
                <c:pt idx="666">
                  <c:v>40736.75</c:v>
                </c:pt>
                <c:pt idx="667">
                  <c:v>40736.791666666533</c:v>
                </c:pt>
                <c:pt idx="668">
                  <c:v>40736.833333333336</c:v>
                </c:pt>
                <c:pt idx="669">
                  <c:v>40736.875</c:v>
                </c:pt>
                <c:pt idx="670">
                  <c:v>40736.916666666664</c:v>
                </c:pt>
                <c:pt idx="671">
                  <c:v>40736.958333333343</c:v>
                </c:pt>
                <c:pt idx="672">
                  <c:v>40737</c:v>
                </c:pt>
                <c:pt idx="673">
                  <c:v>40737.041666666584</c:v>
                </c:pt>
                <c:pt idx="674">
                  <c:v>40737.083333333336</c:v>
                </c:pt>
                <c:pt idx="675">
                  <c:v>40737.124999999993</c:v>
                </c:pt>
                <c:pt idx="676">
                  <c:v>40737.166666666584</c:v>
                </c:pt>
                <c:pt idx="677">
                  <c:v>40737.208333333336</c:v>
                </c:pt>
                <c:pt idx="678">
                  <c:v>40737.25</c:v>
                </c:pt>
                <c:pt idx="679">
                  <c:v>40737.291666666533</c:v>
                </c:pt>
                <c:pt idx="680">
                  <c:v>40737.333333333336</c:v>
                </c:pt>
                <c:pt idx="681">
                  <c:v>40737.375</c:v>
                </c:pt>
                <c:pt idx="682">
                  <c:v>40737.416666666664</c:v>
                </c:pt>
                <c:pt idx="683">
                  <c:v>40737.458333333343</c:v>
                </c:pt>
                <c:pt idx="684">
                  <c:v>40737.5</c:v>
                </c:pt>
                <c:pt idx="685">
                  <c:v>40737.541666666584</c:v>
                </c:pt>
                <c:pt idx="686">
                  <c:v>40737.583333333336</c:v>
                </c:pt>
                <c:pt idx="687">
                  <c:v>40737.624999999993</c:v>
                </c:pt>
                <c:pt idx="688">
                  <c:v>40737.666666666584</c:v>
                </c:pt>
                <c:pt idx="689">
                  <c:v>40737.708333333336</c:v>
                </c:pt>
                <c:pt idx="690">
                  <c:v>40737.75</c:v>
                </c:pt>
                <c:pt idx="691">
                  <c:v>40737.791666666533</c:v>
                </c:pt>
                <c:pt idx="692">
                  <c:v>40737.833333333336</c:v>
                </c:pt>
                <c:pt idx="693">
                  <c:v>40737.875</c:v>
                </c:pt>
                <c:pt idx="694">
                  <c:v>40737.916666666664</c:v>
                </c:pt>
                <c:pt idx="695">
                  <c:v>40737.958333333343</c:v>
                </c:pt>
                <c:pt idx="696">
                  <c:v>40738</c:v>
                </c:pt>
                <c:pt idx="697">
                  <c:v>40738.041666666584</c:v>
                </c:pt>
                <c:pt idx="698">
                  <c:v>40738.083333333336</c:v>
                </c:pt>
                <c:pt idx="699">
                  <c:v>40738.124999999993</c:v>
                </c:pt>
                <c:pt idx="700">
                  <c:v>40738.166666666584</c:v>
                </c:pt>
                <c:pt idx="701">
                  <c:v>40738.208333333336</c:v>
                </c:pt>
                <c:pt idx="702">
                  <c:v>40738.25</c:v>
                </c:pt>
                <c:pt idx="703">
                  <c:v>40738.291666666533</c:v>
                </c:pt>
                <c:pt idx="704">
                  <c:v>40738.333333333336</c:v>
                </c:pt>
                <c:pt idx="705">
                  <c:v>40738.375</c:v>
                </c:pt>
                <c:pt idx="706">
                  <c:v>40738.416666666664</c:v>
                </c:pt>
                <c:pt idx="707">
                  <c:v>40738.458333333343</c:v>
                </c:pt>
                <c:pt idx="708">
                  <c:v>40738.5</c:v>
                </c:pt>
                <c:pt idx="709">
                  <c:v>40738.541666666584</c:v>
                </c:pt>
                <c:pt idx="710">
                  <c:v>40738.583333333336</c:v>
                </c:pt>
                <c:pt idx="711">
                  <c:v>40738.624999999993</c:v>
                </c:pt>
                <c:pt idx="712">
                  <c:v>40738.666666666584</c:v>
                </c:pt>
                <c:pt idx="713">
                  <c:v>40738.708333333336</c:v>
                </c:pt>
                <c:pt idx="714">
                  <c:v>40738.75</c:v>
                </c:pt>
                <c:pt idx="715">
                  <c:v>40738.791666666533</c:v>
                </c:pt>
                <c:pt idx="716">
                  <c:v>40738.833333333336</c:v>
                </c:pt>
                <c:pt idx="717">
                  <c:v>40738.875</c:v>
                </c:pt>
                <c:pt idx="718">
                  <c:v>40738.916666666664</c:v>
                </c:pt>
                <c:pt idx="719">
                  <c:v>40738.958333333343</c:v>
                </c:pt>
                <c:pt idx="720">
                  <c:v>40739</c:v>
                </c:pt>
                <c:pt idx="721">
                  <c:v>40739.041666666584</c:v>
                </c:pt>
                <c:pt idx="722">
                  <c:v>40739.083333333336</c:v>
                </c:pt>
                <c:pt idx="723">
                  <c:v>40739.124999999993</c:v>
                </c:pt>
                <c:pt idx="724">
                  <c:v>40739.166666666584</c:v>
                </c:pt>
                <c:pt idx="725">
                  <c:v>40739.208333333336</c:v>
                </c:pt>
                <c:pt idx="726">
                  <c:v>40739.25</c:v>
                </c:pt>
                <c:pt idx="727">
                  <c:v>40739.291666666533</c:v>
                </c:pt>
                <c:pt idx="728">
                  <c:v>40739.333333333336</c:v>
                </c:pt>
                <c:pt idx="729">
                  <c:v>40739.375</c:v>
                </c:pt>
                <c:pt idx="730">
                  <c:v>40739.416666666664</c:v>
                </c:pt>
                <c:pt idx="731">
                  <c:v>40739.458333333343</c:v>
                </c:pt>
                <c:pt idx="732">
                  <c:v>40739.5</c:v>
                </c:pt>
                <c:pt idx="733">
                  <c:v>40739.541666666584</c:v>
                </c:pt>
                <c:pt idx="734">
                  <c:v>40739.583333333336</c:v>
                </c:pt>
                <c:pt idx="735">
                  <c:v>40739.624999999993</c:v>
                </c:pt>
                <c:pt idx="736">
                  <c:v>40739.666666666584</c:v>
                </c:pt>
                <c:pt idx="737">
                  <c:v>40739.708333333336</c:v>
                </c:pt>
                <c:pt idx="738">
                  <c:v>40739.75</c:v>
                </c:pt>
                <c:pt idx="739">
                  <c:v>40739.791666666533</c:v>
                </c:pt>
                <c:pt idx="740">
                  <c:v>40739.833333333336</c:v>
                </c:pt>
                <c:pt idx="741">
                  <c:v>40739.875</c:v>
                </c:pt>
                <c:pt idx="742">
                  <c:v>40739.916666666664</c:v>
                </c:pt>
                <c:pt idx="743">
                  <c:v>40739.958333333343</c:v>
                </c:pt>
                <c:pt idx="744">
                  <c:v>40740</c:v>
                </c:pt>
                <c:pt idx="745">
                  <c:v>40740.041666666584</c:v>
                </c:pt>
                <c:pt idx="746">
                  <c:v>40740.083333333336</c:v>
                </c:pt>
                <c:pt idx="747">
                  <c:v>40740.124999999993</c:v>
                </c:pt>
                <c:pt idx="748">
                  <c:v>40740.166666666584</c:v>
                </c:pt>
                <c:pt idx="749">
                  <c:v>40740.208333333336</c:v>
                </c:pt>
                <c:pt idx="750">
                  <c:v>40740.25</c:v>
                </c:pt>
                <c:pt idx="751">
                  <c:v>40740.291666666533</c:v>
                </c:pt>
                <c:pt idx="752">
                  <c:v>40740.333333333336</c:v>
                </c:pt>
                <c:pt idx="753">
                  <c:v>40740.375</c:v>
                </c:pt>
                <c:pt idx="754">
                  <c:v>40740.416666666664</c:v>
                </c:pt>
                <c:pt idx="755">
                  <c:v>40740.458333333343</c:v>
                </c:pt>
                <c:pt idx="756">
                  <c:v>40740.5</c:v>
                </c:pt>
                <c:pt idx="757">
                  <c:v>40740.541666666584</c:v>
                </c:pt>
                <c:pt idx="758">
                  <c:v>40740.583333333336</c:v>
                </c:pt>
                <c:pt idx="759">
                  <c:v>40740.624999999993</c:v>
                </c:pt>
                <c:pt idx="760">
                  <c:v>40740.666666666584</c:v>
                </c:pt>
                <c:pt idx="761">
                  <c:v>40740.708333333336</c:v>
                </c:pt>
                <c:pt idx="762">
                  <c:v>40740.75</c:v>
                </c:pt>
                <c:pt idx="763">
                  <c:v>40740.791666666533</c:v>
                </c:pt>
                <c:pt idx="764">
                  <c:v>40740.833333333336</c:v>
                </c:pt>
                <c:pt idx="765">
                  <c:v>40740.875</c:v>
                </c:pt>
                <c:pt idx="766">
                  <c:v>40740.916666666664</c:v>
                </c:pt>
                <c:pt idx="767">
                  <c:v>40740.958333333343</c:v>
                </c:pt>
                <c:pt idx="768">
                  <c:v>40741</c:v>
                </c:pt>
                <c:pt idx="769">
                  <c:v>40741.041666666584</c:v>
                </c:pt>
                <c:pt idx="770">
                  <c:v>40741.083333333336</c:v>
                </c:pt>
                <c:pt idx="771">
                  <c:v>40741.124999999993</c:v>
                </c:pt>
                <c:pt idx="772">
                  <c:v>40741.166666666584</c:v>
                </c:pt>
                <c:pt idx="773">
                  <c:v>40741.208333333336</c:v>
                </c:pt>
                <c:pt idx="774">
                  <c:v>40741.25</c:v>
                </c:pt>
                <c:pt idx="775">
                  <c:v>40741.291666666533</c:v>
                </c:pt>
                <c:pt idx="776">
                  <c:v>40741.333333333336</c:v>
                </c:pt>
                <c:pt idx="777">
                  <c:v>40741.375</c:v>
                </c:pt>
                <c:pt idx="778">
                  <c:v>40741.416666666664</c:v>
                </c:pt>
                <c:pt idx="779">
                  <c:v>40741.458333333343</c:v>
                </c:pt>
                <c:pt idx="780">
                  <c:v>40741.5</c:v>
                </c:pt>
                <c:pt idx="781">
                  <c:v>40741.541666666584</c:v>
                </c:pt>
                <c:pt idx="782">
                  <c:v>40741.583333333336</c:v>
                </c:pt>
                <c:pt idx="783">
                  <c:v>40741.624999999993</c:v>
                </c:pt>
                <c:pt idx="784">
                  <c:v>40741.666666666584</c:v>
                </c:pt>
                <c:pt idx="785">
                  <c:v>40741.708333333336</c:v>
                </c:pt>
                <c:pt idx="786">
                  <c:v>40741.75</c:v>
                </c:pt>
                <c:pt idx="787">
                  <c:v>40741.791666666533</c:v>
                </c:pt>
                <c:pt idx="788">
                  <c:v>40741.833333333336</c:v>
                </c:pt>
                <c:pt idx="789">
                  <c:v>40741.875</c:v>
                </c:pt>
                <c:pt idx="790">
                  <c:v>40741.916666666664</c:v>
                </c:pt>
                <c:pt idx="791">
                  <c:v>40741.958333333343</c:v>
                </c:pt>
                <c:pt idx="792">
                  <c:v>40742</c:v>
                </c:pt>
                <c:pt idx="793">
                  <c:v>40742.041666666584</c:v>
                </c:pt>
                <c:pt idx="794">
                  <c:v>40742.083333333336</c:v>
                </c:pt>
                <c:pt idx="795">
                  <c:v>40742.124999999993</c:v>
                </c:pt>
                <c:pt idx="796">
                  <c:v>40742.166666666584</c:v>
                </c:pt>
                <c:pt idx="797">
                  <c:v>40742.208333333336</c:v>
                </c:pt>
                <c:pt idx="798">
                  <c:v>40742.25</c:v>
                </c:pt>
                <c:pt idx="799">
                  <c:v>40742.291666666533</c:v>
                </c:pt>
                <c:pt idx="800">
                  <c:v>40742.333333333336</c:v>
                </c:pt>
                <c:pt idx="801">
                  <c:v>40742.375</c:v>
                </c:pt>
                <c:pt idx="802">
                  <c:v>40742.416666666664</c:v>
                </c:pt>
                <c:pt idx="803">
                  <c:v>40742.458333333343</c:v>
                </c:pt>
                <c:pt idx="804">
                  <c:v>40742.5</c:v>
                </c:pt>
                <c:pt idx="805">
                  <c:v>40742.541666666584</c:v>
                </c:pt>
                <c:pt idx="806">
                  <c:v>40742.583333333336</c:v>
                </c:pt>
                <c:pt idx="807">
                  <c:v>40742.624999999993</c:v>
                </c:pt>
                <c:pt idx="808">
                  <c:v>40742.666666666584</c:v>
                </c:pt>
                <c:pt idx="809">
                  <c:v>40742.708333333336</c:v>
                </c:pt>
                <c:pt idx="810">
                  <c:v>40742.75</c:v>
                </c:pt>
                <c:pt idx="811">
                  <c:v>40742.791666666533</c:v>
                </c:pt>
                <c:pt idx="812">
                  <c:v>40742.833333333336</c:v>
                </c:pt>
                <c:pt idx="813">
                  <c:v>40742.875</c:v>
                </c:pt>
                <c:pt idx="814">
                  <c:v>40742.916666666664</c:v>
                </c:pt>
                <c:pt idx="815">
                  <c:v>40742.958333333343</c:v>
                </c:pt>
                <c:pt idx="816">
                  <c:v>40743</c:v>
                </c:pt>
                <c:pt idx="817">
                  <c:v>40743.041666666584</c:v>
                </c:pt>
                <c:pt idx="818">
                  <c:v>40743.083333333336</c:v>
                </c:pt>
                <c:pt idx="819">
                  <c:v>40743.124999999993</c:v>
                </c:pt>
                <c:pt idx="820">
                  <c:v>40743.166666666584</c:v>
                </c:pt>
                <c:pt idx="821">
                  <c:v>40743.208333333336</c:v>
                </c:pt>
                <c:pt idx="822">
                  <c:v>40743.25</c:v>
                </c:pt>
                <c:pt idx="823">
                  <c:v>40743.291666666533</c:v>
                </c:pt>
                <c:pt idx="824">
                  <c:v>40743.333333333336</c:v>
                </c:pt>
                <c:pt idx="825">
                  <c:v>40743.375</c:v>
                </c:pt>
                <c:pt idx="826">
                  <c:v>40743.416666666664</c:v>
                </c:pt>
                <c:pt idx="827">
                  <c:v>40743.458333333343</c:v>
                </c:pt>
                <c:pt idx="828">
                  <c:v>40743.5</c:v>
                </c:pt>
                <c:pt idx="829">
                  <c:v>40743.541666666584</c:v>
                </c:pt>
                <c:pt idx="830">
                  <c:v>40743.583333333336</c:v>
                </c:pt>
                <c:pt idx="831">
                  <c:v>40743.624999999993</c:v>
                </c:pt>
                <c:pt idx="832">
                  <c:v>40743.666666666584</c:v>
                </c:pt>
                <c:pt idx="833">
                  <c:v>40743.708333333336</c:v>
                </c:pt>
                <c:pt idx="834">
                  <c:v>40743.75</c:v>
                </c:pt>
                <c:pt idx="835">
                  <c:v>40743.791666666533</c:v>
                </c:pt>
                <c:pt idx="836">
                  <c:v>40743.833333333336</c:v>
                </c:pt>
                <c:pt idx="837">
                  <c:v>40743.875</c:v>
                </c:pt>
                <c:pt idx="838">
                  <c:v>40743.916666666664</c:v>
                </c:pt>
                <c:pt idx="839">
                  <c:v>40743.958333333343</c:v>
                </c:pt>
                <c:pt idx="840">
                  <c:v>40744</c:v>
                </c:pt>
                <c:pt idx="841">
                  <c:v>40744.041666666584</c:v>
                </c:pt>
                <c:pt idx="842">
                  <c:v>40744.083333333336</c:v>
                </c:pt>
                <c:pt idx="843">
                  <c:v>40744.124999999993</c:v>
                </c:pt>
                <c:pt idx="844">
                  <c:v>40744.166666666584</c:v>
                </c:pt>
                <c:pt idx="845">
                  <c:v>40744.208333333336</c:v>
                </c:pt>
                <c:pt idx="846">
                  <c:v>40744.25</c:v>
                </c:pt>
                <c:pt idx="847">
                  <c:v>40744.291666666533</c:v>
                </c:pt>
                <c:pt idx="848">
                  <c:v>40744.333333333336</c:v>
                </c:pt>
                <c:pt idx="849">
                  <c:v>40744.375</c:v>
                </c:pt>
                <c:pt idx="850">
                  <c:v>40744.416666666664</c:v>
                </c:pt>
                <c:pt idx="851">
                  <c:v>40744.458333333343</c:v>
                </c:pt>
                <c:pt idx="852">
                  <c:v>40744.5</c:v>
                </c:pt>
                <c:pt idx="853">
                  <c:v>40744.541666666584</c:v>
                </c:pt>
                <c:pt idx="854">
                  <c:v>40744.583333333336</c:v>
                </c:pt>
                <c:pt idx="855">
                  <c:v>40744.624999999993</c:v>
                </c:pt>
                <c:pt idx="856">
                  <c:v>40744.666666666584</c:v>
                </c:pt>
                <c:pt idx="857">
                  <c:v>40744.708333333336</c:v>
                </c:pt>
                <c:pt idx="858">
                  <c:v>40744.75</c:v>
                </c:pt>
                <c:pt idx="859">
                  <c:v>40744.791666666533</c:v>
                </c:pt>
                <c:pt idx="860">
                  <c:v>40744.833333333336</c:v>
                </c:pt>
                <c:pt idx="861">
                  <c:v>40744.875</c:v>
                </c:pt>
                <c:pt idx="862">
                  <c:v>40744.916666666664</c:v>
                </c:pt>
                <c:pt idx="863">
                  <c:v>40744.958333333343</c:v>
                </c:pt>
                <c:pt idx="864">
                  <c:v>40745</c:v>
                </c:pt>
                <c:pt idx="865">
                  <c:v>40745.041666666584</c:v>
                </c:pt>
                <c:pt idx="866">
                  <c:v>40745.083333333336</c:v>
                </c:pt>
                <c:pt idx="867">
                  <c:v>40745.124999999993</c:v>
                </c:pt>
                <c:pt idx="868">
                  <c:v>40745.166666666584</c:v>
                </c:pt>
                <c:pt idx="869">
                  <c:v>40745.208333333336</c:v>
                </c:pt>
                <c:pt idx="870">
                  <c:v>40745.25</c:v>
                </c:pt>
                <c:pt idx="871">
                  <c:v>40745.291666666533</c:v>
                </c:pt>
                <c:pt idx="872">
                  <c:v>40745.333333333336</c:v>
                </c:pt>
                <c:pt idx="873">
                  <c:v>40745.375</c:v>
                </c:pt>
                <c:pt idx="874">
                  <c:v>40745.416666666664</c:v>
                </c:pt>
                <c:pt idx="875">
                  <c:v>40745.458333333343</c:v>
                </c:pt>
                <c:pt idx="876">
                  <c:v>40745.5</c:v>
                </c:pt>
                <c:pt idx="877">
                  <c:v>40745.541666666584</c:v>
                </c:pt>
                <c:pt idx="878">
                  <c:v>40745.583333333336</c:v>
                </c:pt>
                <c:pt idx="879">
                  <c:v>40745.624999999993</c:v>
                </c:pt>
                <c:pt idx="880">
                  <c:v>40745.666666666584</c:v>
                </c:pt>
                <c:pt idx="881">
                  <c:v>40745.708333333336</c:v>
                </c:pt>
                <c:pt idx="882">
                  <c:v>40745.75</c:v>
                </c:pt>
                <c:pt idx="883">
                  <c:v>40745.791666666533</c:v>
                </c:pt>
                <c:pt idx="884">
                  <c:v>40745.833333333336</c:v>
                </c:pt>
                <c:pt idx="885">
                  <c:v>40745.875</c:v>
                </c:pt>
                <c:pt idx="886">
                  <c:v>40745.916666666664</c:v>
                </c:pt>
                <c:pt idx="887">
                  <c:v>40745.958333333343</c:v>
                </c:pt>
                <c:pt idx="888">
                  <c:v>40746</c:v>
                </c:pt>
                <c:pt idx="889">
                  <c:v>40746.041666666584</c:v>
                </c:pt>
                <c:pt idx="890">
                  <c:v>40746.083333333336</c:v>
                </c:pt>
                <c:pt idx="891">
                  <c:v>40746.124999999993</c:v>
                </c:pt>
                <c:pt idx="892">
                  <c:v>40746.166666666584</c:v>
                </c:pt>
                <c:pt idx="893">
                  <c:v>40746.208333333336</c:v>
                </c:pt>
                <c:pt idx="894">
                  <c:v>40746.25</c:v>
                </c:pt>
                <c:pt idx="895">
                  <c:v>40746.291666666533</c:v>
                </c:pt>
                <c:pt idx="896">
                  <c:v>40746.333333333336</c:v>
                </c:pt>
                <c:pt idx="897">
                  <c:v>40746.375</c:v>
                </c:pt>
                <c:pt idx="898">
                  <c:v>40746.416666666664</c:v>
                </c:pt>
                <c:pt idx="899">
                  <c:v>40746.458333333343</c:v>
                </c:pt>
                <c:pt idx="900">
                  <c:v>40746.5</c:v>
                </c:pt>
                <c:pt idx="901">
                  <c:v>40746.541666666584</c:v>
                </c:pt>
                <c:pt idx="902">
                  <c:v>40746.583333333336</c:v>
                </c:pt>
                <c:pt idx="903">
                  <c:v>40746.624999999993</c:v>
                </c:pt>
                <c:pt idx="904">
                  <c:v>40746.666666666584</c:v>
                </c:pt>
                <c:pt idx="905">
                  <c:v>40746.708333333336</c:v>
                </c:pt>
                <c:pt idx="906">
                  <c:v>40746.75</c:v>
                </c:pt>
                <c:pt idx="907">
                  <c:v>40746.791666666533</c:v>
                </c:pt>
                <c:pt idx="908">
                  <c:v>40746.833333333336</c:v>
                </c:pt>
                <c:pt idx="909">
                  <c:v>40746.875</c:v>
                </c:pt>
                <c:pt idx="910">
                  <c:v>40746.916666666664</c:v>
                </c:pt>
                <c:pt idx="911">
                  <c:v>40746.958333333343</c:v>
                </c:pt>
                <c:pt idx="912">
                  <c:v>40747</c:v>
                </c:pt>
                <c:pt idx="913">
                  <c:v>40747.041666666584</c:v>
                </c:pt>
                <c:pt idx="914">
                  <c:v>40747.083333333336</c:v>
                </c:pt>
                <c:pt idx="915">
                  <c:v>40747.124999999993</c:v>
                </c:pt>
                <c:pt idx="916">
                  <c:v>40747.166666666584</c:v>
                </c:pt>
                <c:pt idx="917">
                  <c:v>40747.208333333336</c:v>
                </c:pt>
                <c:pt idx="918">
                  <c:v>40747.25</c:v>
                </c:pt>
                <c:pt idx="919">
                  <c:v>40747.291666666533</c:v>
                </c:pt>
                <c:pt idx="920">
                  <c:v>40747.333333333336</c:v>
                </c:pt>
                <c:pt idx="921">
                  <c:v>40747.375</c:v>
                </c:pt>
                <c:pt idx="922">
                  <c:v>40747.416666666664</c:v>
                </c:pt>
                <c:pt idx="923">
                  <c:v>40747.458333333343</c:v>
                </c:pt>
                <c:pt idx="924">
                  <c:v>40747.5</c:v>
                </c:pt>
                <c:pt idx="925">
                  <c:v>40747.541666666584</c:v>
                </c:pt>
                <c:pt idx="926">
                  <c:v>40747.583333333336</c:v>
                </c:pt>
                <c:pt idx="927">
                  <c:v>40747.624999999993</c:v>
                </c:pt>
                <c:pt idx="928">
                  <c:v>40747.666666666584</c:v>
                </c:pt>
                <c:pt idx="929">
                  <c:v>40747.708333333336</c:v>
                </c:pt>
                <c:pt idx="930">
                  <c:v>40747.75</c:v>
                </c:pt>
                <c:pt idx="931">
                  <c:v>40747.791666666533</c:v>
                </c:pt>
                <c:pt idx="932">
                  <c:v>40747.833333333336</c:v>
                </c:pt>
                <c:pt idx="933">
                  <c:v>40747.875</c:v>
                </c:pt>
                <c:pt idx="934">
                  <c:v>40747.916666666664</c:v>
                </c:pt>
                <c:pt idx="935">
                  <c:v>40747.958333333343</c:v>
                </c:pt>
                <c:pt idx="936">
                  <c:v>40748</c:v>
                </c:pt>
                <c:pt idx="937">
                  <c:v>40748.041666666584</c:v>
                </c:pt>
                <c:pt idx="938">
                  <c:v>40748.083333333336</c:v>
                </c:pt>
                <c:pt idx="939">
                  <c:v>40748.124999999993</c:v>
                </c:pt>
                <c:pt idx="940">
                  <c:v>40748.166666666584</c:v>
                </c:pt>
                <c:pt idx="941">
                  <c:v>40748.208333333336</c:v>
                </c:pt>
                <c:pt idx="942">
                  <c:v>40748.25</c:v>
                </c:pt>
                <c:pt idx="943">
                  <c:v>40748.291666666533</c:v>
                </c:pt>
                <c:pt idx="944">
                  <c:v>40748.333333333336</c:v>
                </c:pt>
                <c:pt idx="945">
                  <c:v>40748.375</c:v>
                </c:pt>
                <c:pt idx="946">
                  <c:v>40748.416666666664</c:v>
                </c:pt>
                <c:pt idx="947">
                  <c:v>40748.458333333343</c:v>
                </c:pt>
                <c:pt idx="948">
                  <c:v>40748.5</c:v>
                </c:pt>
                <c:pt idx="949">
                  <c:v>40748.541666666584</c:v>
                </c:pt>
                <c:pt idx="950">
                  <c:v>40748.583333333336</c:v>
                </c:pt>
                <c:pt idx="951">
                  <c:v>40748.624999999993</c:v>
                </c:pt>
                <c:pt idx="952">
                  <c:v>40748.666666666584</c:v>
                </c:pt>
                <c:pt idx="953">
                  <c:v>40748.708333333336</c:v>
                </c:pt>
                <c:pt idx="954">
                  <c:v>40748.75</c:v>
                </c:pt>
                <c:pt idx="955">
                  <c:v>40748.791666666533</c:v>
                </c:pt>
                <c:pt idx="956">
                  <c:v>40748.833333333336</c:v>
                </c:pt>
                <c:pt idx="957">
                  <c:v>40748.875</c:v>
                </c:pt>
                <c:pt idx="958">
                  <c:v>40748.916666666664</c:v>
                </c:pt>
                <c:pt idx="959">
                  <c:v>40748.958333333343</c:v>
                </c:pt>
                <c:pt idx="960">
                  <c:v>40749</c:v>
                </c:pt>
                <c:pt idx="961">
                  <c:v>40749.041666666584</c:v>
                </c:pt>
                <c:pt idx="962">
                  <c:v>40749.083333333336</c:v>
                </c:pt>
                <c:pt idx="963">
                  <c:v>40749.124999999993</c:v>
                </c:pt>
                <c:pt idx="964">
                  <c:v>40749.166666666584</c:v>
                </c:pt>
                <c:pt idx="965">
                  <c:v>40749.208333333336</c:v>
                </c:pt>
                <c:pt idx="966">
                  <c:v>40749.25</c:v>
                </c:pt>
                <c:pt idx="967">
                  <c:v>40749.291666666533</c:v>
                </c:pt>
                <c:pt idx="968">
                  <c:v>40749.333333333336</c:v>
                </c:pt>
                <c:pt idx="969">
                  <c:v>40749.375</c:v>
                </c:pt>
                <c:pt idx="970">
                  <c:v>40749.416666666664</c:v>
                </c:pt>
                <c:pt idx="971">
                  <c:v>40749.458333333343</c:v>
                </c:pt>
                <c:pt idx="972">
                  <c:v>40749.5</c:v>
                </c:pt>
                <c:pt idx="973">
                  <c:v>40749.541666666584</c:v>
                </c:pt>
                <c:pt idx="974">
                  <c:v>40749.583333333336</c:v>
                </c:pt>
                <c:pt idx="975">
                  <c:v>40749.624999999993</c:v>
                </c:pt>
                <c:pt idx="976">
                  <c:v>40749.666666666584</c:v>
                </c:pt>
                <c:pt idx="977">
                  <c:v>40749.708333333336</c:v>
                </c:pt>
                <c:pt idx="978">
                  <c:v>40749.75</c:v>
                </c:pt>
                <c:pt idx="979">
                  <c:v>40749.791666666533</c:v>
                </c:pt>
                <c:pt idx="980">
                  <c:v>40749.833333333336</c:v>
                </c:pt>
                <c:pt idx="981">
                  <c:v>40749.875</c:v>
                </c:pt>
                <c:pt idx="982">
                  <c:v>40749.916666666664</c:v>
                </c:pt>
                <c:pt idx="983">
                  <c:v>40749.958333333343</c:v>
                </c:pt>
                <c:pt idx="984">
                  <c:v>40750</c:v>
                </c:pt>
                <c:pt idx="985">
                  <c:v>40750.041666666584</c:v>
                </c:pt>
                <c:pt idx="986">
                  <c:v>40750.083333333336</c:v>
                </c:pt>
                <c:pt idx="987">
                  <c:v>40750.124999999993</c:v>
                </c:pt>
                <c:pt idx="988">
                  <c:v>40750.166666666584</c:v>
                </c:pt>
                <c:pt idx="989">
                  <c:v>40750.208333333336</c:v>
                </c:pt>
                <c:pt idx="990">
                  <c:v>40750.25</c:v>
                </c:pt>
                <c:pt idx="991">
                  <c:v>40750.291666666533</c:v>
                </c:pt>
                <c:pt idx="992">
                  <c:v>40750.333333333336</c:v>
                </c:pt>
                <c:pt idx="993">
                  <c:v>40750.375</c:v>
                </c:pt>
                <c:pt idx="994">
                  <c:v>40750.416666666664</c:v>
                </c:pt>
                <c:pt idx="995">
                  <c:v>40750.458333333343</c:v>
                </c:pt>
                <c:pt idx="996">
                  <c:v>40750.5</c:v>
                </c:pt>
                <c:pt idx="997">
                  <c:v>40750.541666666584</c:v>
                </c:pt>
                <c:pt idx="998">
                  <c:v>40750.583333333336</c:v>
                </c:pt>
                <c:pt idx="999">
                  <c:v>40750.624999999993</c:v>
                </c:pt>
                <c:pt idx="1000">
                  <c:v>40750.666666666584</c:v>
                </c:pt>
                <c:pt idx="1001">
                  <c:v>40750.708333333336</c:v>
                </c:pt>
                <c:pt idx="1002">
                  <c:v>40750.75</c:v>
                </c:pt>
                <c:pt idx="1003">
                  <c:v>40750.791666666533</c:v>
                </c:pt>
                <c:pt idx="1004">
                  <c:v>40750.833333333336</c:v>
                </c:pt>
                <c:pt idx="1005">
                  <c:v>40750.875</c:v>
                </c:pt>
                <c:pt idx="1006">
                  <c:v>40750.916666666664</c:v>
                </c:pt>
                <c:pt idx="1007">
                  <c:v>40750.958333333343</c:v>
                </c:pt>
                <c:pt idx="1008">
                  <c:v>40751</c:v>
                </c:pt>
                <c:pt idx="1009">
                  <c:v>40751.041666666584</c:v>
                </c:pt>
                <c:pt idx="1010">
                  <c:v>40751.083333333336</c:v>
                </c:pt>
                <c:pt idx="1011">
                  <c:v>40751.124999999993</c:v>
                </c:pt>
                <c:pt idx="1012">
                  <c:v>40751.166666666584</c:v>
                </c:pt>
                <c:pt idx="1013">
                  <c:v>40751.208333333336</c:v>
                </c:pt>
                <c:pt idx="1014">
                  <c:v>40751.25</c:v>
                </c:pt>
                <c:pt idx="1015">
                  <c:v>40751.291666666533</c:v>
                </c:pt>
                <c:pt idx="1016">
                  <c:v>40751.333333333336</c:v>
                </c:pt>
                <c:pt idx="1017">
                  <c:v>40751.375</c:v>
                </c:pt>
                <c:pt idx="1018">
                  <c:v>40751.416666666664</c:v>
                </c:pt>
                <c:pt idx="1019">
                  <c:v>40751.458333333343</c:v>
                </c:pt>
                <c:pt idx="1020">
                  <c:v>40751.5</c:v>
                </c:pt>
                <c:pt idx="1021">
                  <c:v>40751.541666666584</c:v>
                </c:pt>
                <c:pt idx="1022">
                  <c:v>40751.583333333336</c:v>
                </c:pt>
                <c:pt idx="1023">
                  <c:v>40751.624999999993</c:v>
                </c:pt>
                <c:pt idx="1024">
                  <c:v>40751.666666666584</c:v>
                </c:pt>
                <c:pt idx="1025">
                  <c:v>40751.708333333336</c:v>
                </c:pt>
                <c:pt idx="1026">
                  <c:v>40751.75</c:v>
                </c:pt>
                <c:pt idx="1027">
                  <c:v>40751.791666666533</c:v>
                </c:pt>
                <c:pt idx="1028">
                  <c:v>40751.833333333336</c:v>
                </c:pt>
                <c:pt idx="1029">
                  <c:v>40751.875</c:v>
                </c:pt>
                <c:pt idx="1030">
                  <c:v>40751.916666666664</c:v>
                </c:pt>
                <c:pt idx="1031">
                  <c:v>40751.958333333343</c:v>
                </c:pt>
                <c:pt idx="1032">
                  <c:v>40752</c:v>
                </c:pt>
                <c:pt idx="1033">
                  <c:v>40752.041666666584</c:v>
                </c:pt>
                <c:pt idx="1034">
                  <c:v>40752.083333333336</c:v>
                </c:pt>
                <c:pt idx="1035">
                  <c:v>40752.124999999993</c:v>
                </c:pt>
                <c:pt idx="1036">
                  <c:v>40752.166666666584</c:v>
                </c:pt>
                <c:pt idx="1037">
                  <c:v>40752.208333333336</c:v>
                </c:pt>
                <c:pt idx="1038">
                  <c:v>40752.25</c:v>
                </c:pt>
                <c:pt idx="1039">
                  <c:v>40752.291666666533</c:v>
                </c:pt>
                <c:pt idx="1040">
                  <c:v>40752.333333333336</c:v>
                </c:pt>
                <c:pt idx="1041">
                  <c:v>40752.375</c:v>
                </c:pt>
                <c:pt idx="1042">
                  <c:v>40752.416666666664</c:v>
                </c:pt>
                <c:pt idx="1043">
                  <c:v>40752.458333333343</c:v>
                </c:pt>
                <c:pt idx="1044">
                  <c:v>40752.5</c:v>
                </c:pt>
                <c:pt idx="1045">
                  <c:v>40752.541666666584</c:v>
                </c:pt>
                <c:pt idx="1046">
                  <c:v>40752.583333333336</c:v>
                </c:pt>
                <c:pt idx="1047">
                  <c:v>40752.624999999993</c:v>
                </c:pt>
                <c:pt idx="1048">
                  <c:v>40752.666666666584</c:v>
                </c:pt>
                <c:pt idx="1049">
                  <c:v>40752.708333333336</c:v>
                </c:pt>
                <c:pt idx="1050">
                  <c:v>40752.75</c:v>
                </c:pt>
                <c:pt idx="1051">
                  <c:v>40752.791666666533</c:v>
                </c:pt>
                <c:pt idx="1052">
                  <c:v>40752.833333333336</c:v>
                </c:pt>
                <c:pt idx="1053">
                  <c:v>40752.875</c:v>
                </c:pt>
                <c:pt idx="1054">
                  <c:v>40752.916666666664</c:v>
                </c:pt>
                <c:pt idx="1055">
                  <c:v>40752.958333333343</c:v>
                </c:pt>
                <c:pt idx="1056">
                  <c:v>40753</c:v>
                </c:pt>
                <c:pt idx="1057">
                  <c:v>40753.041666666584</c:v>
                </c:pt>
                <c:pt idx="1058">
                  <c:v>40753.083333333336</c:v>
                </c:pt>
                <c:pt idx="1059">
                  <c:v>40753.124999999993</c:v>
                </c:pt>
                <c:pt idx="1060">
                  <c:v>40753.166666666584</c:v>
                </c:pt>
                <c:pt idx="1061">
                  <c:v>40753.208333333336</c:v>
                </c:pt>
                <c:pt idx="1062">
                  <c:v>40753.25</c:v>
                </c:pt>
                <c:pt idx="1063">
                  <c:v>40753.291666666533</c:v>
                </c:pt>
                <c:pt idx="1064">
                  <c:v>40753.333333333336</c:v>
                </c:pt>
                <c:pt idx="1065">
                  <c:v>40753.375</c:v>
                </c:pt>
                <c:pt idx="1066">
                  <c:v>40753.416666666664</c:v>
                </c:pt>
                <c:pt idx="1067">
                  <c:v>40753.458333333343</c:v>
                </c:pt>
                <c:pt idx="1068">
                  <c:v>40753.5</c:v>
                </c:pt>
                <c:pt idx="1069">
                  <c:v>40753.541666666584</c:v>
                </c:pt>
                <c:pt idx="1070">
                  <c:v>40753.583333333336</c:v>
                </c:pt>
                <c:pt idx="1071">
                  <c:v>40753.624999999993</c:v>
                </c:pt>
                <c:pt idx="1072">
                  <c:v>40753.666666666584</c:v>
                </c:pt>
                <c:pt idx="1073">
                  <c:v>40753.708333333336</c:v>
                </c:pt>
                <c:pt idx="1074">
                  <c:v>40753.75</c:v>
                </c:pt>
                <c:pt idx="1075">
                  <c:v>40753.791666666533</c:v>
                </c:pt>
                <c:pt idx="1076">
                  <c:v>40753.833333333336</c:v>
                </c:pt>
                <c:pt idx="1077">
                  <c:v>40753.875</c:v>
                </c:pt>
                <c:pt idx="1078">
                  <c:v>40753.916666666664</c:v>
                </c:pt>
                <c:pt idx="1079">
                  <c:v>40753.958333333343</c:v>
                </c:pt>
                <c:pt idx="1080">
                  <c:v>40754</c:v>
                </c:pt>
                <c:pt idx="1081">
                  <c:v>40754.041666666584</c:v>
                </c:pt>
                <c:pt idx="1082">
                  <c:v>40754.083333333336</c:v>
                </c:pt>
                <c:pt idx="1083">
                  <c:v>40754.124999999993</c:v>
                </c:pt>
                <c:pt idx="1084">
                  <c:v>40754.166666666584</c:v>
                </c:pt>
                <c:pt idx="1085">
                  <c:v>40754.208333333336</c:v>
                </c:pt>
                <c:pt idx="1086">
                  <c:v>40754.25</c:v>
                </c:pt>
                <c:pt idx="1087">
                  <c:v>40754.291666666533</c:v>
                </c:pt>
                <c:pt idx="1088">
                  <c:v>40754.333333333336</c:v>
                </c:pt>
                <c:pt idx="1089">
                  <c:v>40754.375</c:v>
                </c:pt>
                <c:pt idx="1090">
                  <c:v>40754.416666666664</c:v>
                </c:pt>
                <c:pt idx="1091">
                  <c:v>40754.458333333343</c:v>
                </c:pt>
                <c:pt idx="1092">
                  <c:v>40754.5</c:v>
                </c:pt>
                <c:pt idx="1093">
                  <c:v>40754.541666666584</c:v>
                </c:pt>
                <c:pt idx="1094">
                  <c:v>40754.583333333336</c:v>
                </c:pt>
                <c:pt idx="1095">
                  <c:v>40754.624999999993</c:v>
                </c:pt>
                <c:pt idx="1096">
                  <c:v>40754.666666666584</c:v>
                </c:pt>
                <c:pt idx="1097">
                  <c:v>40754.708333333336</c:v>
                </c:pt>
                <c:pt idx="1098">
                  <c:v>40754.75</c:v>
                </c:pt>
                <c:pt idx="1099">
                  <c:v>40754.791666666533</c:v>
                </c:pt>
                <c:pt idx="1100">
                  <c:v>40754.833333333336</c:v>
                </c:pt>
                <c:pt idx="1101">
                  <c:v>40754.875</c:v>
                </c:pt>
                <c:pt idx="1102">
                  <c:v>40754.916666666664</c:v>
                </c:pt>
                <c:pt idx="1103">
                  <c:v>40754.958333333343</c:v>
                </c:pt>
                <c:pt idx="1104">
                  <c:v>40755</c:v>
                </c:pt>
                <c:pt idx="1105">
                  <c:v>40755.041666666584</c:v>
                </c:pt>
                <c:pt idx="1106">
                  <c:v>40755.083333333336</c:v>
                </c:pt>
                <c:pt idx="1107">
                  <c:v>40755.124999999993</c:v>
                </c:pt>
                <c:pt idx="1108">
                  <c:v>40755.166666666584</c:v>
                </c:pt>
                <c:pt idx="1109">
                  <c:v>40755.208333333336</c:v>
                </c:pt>
                <c:pt idx="1110">
                  <c:v>40755.25</c:v>
                </c:pt>
                <c:pt idx="1111">
                  <c:v>40755.291666666533</c:v>
                </c:pt>
                <c:pt idx="1112">
                  <c:v>40755.333333333336</c:v>
                </c:pt>
                <c:pt idx="1113">
                  <c:v>40755.375</c:v>
                </c:pt>
                <c:pt idx="1114">
                  <c:v>40755.416666666664</c:v>
                </c:pt>
                <c:pt idx="1115">
                  <c:v>40755.458333333343</c:v>
                </c:pt>
                <c:pt idx="1116">
                  <c:v>40755.5</c:v>
                </c:pt>
                <c:pt idx="1117">
                  <c:v>40755.541666666584</c:v>
                </c:pt>
                <c:pt idx="1118">
                  <c:v>40755.583333333336</c:v>
                </c:pt>
                <c:pt idx="1119">
                  <c:v>40755.624999999993</c:v>
                </c:pt>
                <c:pt idx="1120">
                  <c:v>40755.666666666584</c:v>
                </c:pt>
                <c:pt idx="1121">
                  <c:v>40755.708333333336</c:v>
                </c:pt>
                <c:pt idx="1122">
                  <c:v>40755.75</c:v>
                </c:pt>
                <c:pt idx="1123">
                  <c:v>40755.791666666533</c:v>
                </c:pt>
                <c:pt idx="1124">
                  <c:v>40755.833333333336</c:v>
                </c:pt>
                <c:pt idx="1125">
                  <c:v>40755.875</c:v>
                </c:pt>
                <c:pt idx="1126">
                  <c:v>40755.916666666664</c:v>
                </c:pt>
                <c:pt idx="1127">
                  <c:v>40755.958333333343</c:v>
                </c:pt>
                <c:pt idx="1128">
                  <c:v>40756</c:v>
                </c:pt>
                <c:pt idx="1129">
                  <c:v>40756.041666666584</c:v>
                </c:pt>
                <c:pt idx="1130">
                  <c:v>40756.083333333336</c:v>
                </c:pt>
                <c:pt idx="1131">
                  <c:v>40756.124999999993</c:v>
                </c:pt>
                <c:pt idx="1132">
                  <c:v>40756.166666666584</c:v>
                </c:pt>
                <c:pt idx="1133">
                  <c:v>40756.208333333336</c:v>
                </c:pt>
                <c:pt idx="1134">
                  <c:v>40756.25</c:v>
                </c:pt>
                <c:pt idx="1135">
                  <c:v>40756.291666666533</c:v>
                </c:pt>
                <c:pt idx="1136">
                  <c:v>40756.333333333336</c:v>
                </c:pt>
                <c:pt idx="1137">
                  <c:v>40756.375</c:v>
                </c:pt>
                <c:pt idx="1138">
                  <c:v>40756.416666666664</c:v>
                </c:pt>
                <c:pt idx="1139">
                  <c:v>40756.458333333343</c:v>
                </c:pt>
                <c:pt idx="1140">
                  <c:v>40756.5</c:v>
                </c:pt>
                <c:pt idx="1141">
                  <c:v>40756.541666666584</c:v>
                </c:pt>
                <c:pt idx="1142">
                  <c:v>40756.583333333336</c:v>
                </c:pt>
                <c:pt idx="1143">
                  <c:v>40756.624999999993</c:v>
                </c:pt>
                <c:pt idx="1144">
                  <c:v>40756.666666666584</c:v>
                </c:pt>
                <c:pt idx="1145">
                  <c:v>40756.708333333336</c:v>
                </c:pt>
                <c:pt idx="1146">
                  <c:v>40756.75</c:v>
                </c:pt>
                <c:pt idx="1147">
                  <c:v>40756.791666666533</c:v>
                </c:pt>
                <c:pt idx="1148">
                  <c:v>40756.833333333336</c:v>
                </c:pt>
                <c:pt idx="1149">
                  <c:v>40756.875</c:v>
                </c:pt>
                <c:pt idx="1150">
                  <c:v>40756.916666666664</c:v>
                </c:pt>
                <c:pt idx="1151">
                  <c:v>40756.958333333343</c:v>
                </c:pt>
                <c:pt idx="1152">
                  <c:v>40757</c:v>
                </c:pt>
                <c:pt idx="1153">
                  <c:v>40757.041666666584</c:v>
                </c:pt>
                <c:pt idx="1154">
                  <c:v>40757.083333333336</c:v>
                </c:pt>
                <c:pt idx="1155">
                  <c:v>40757.124999999993</c:v>
                </c:pt>
                <c:pt idx="1156">
                  <c:v>40757.166666666584</c:v>
                </c:pt>
                <c:pt idx="1157">
                  <c:v>40757.208333333336</c:v>
                </c:pt>
                <c:pt idx="1158">
                  <c:v>40757.25</c:v>
                </c:pt>
                <c:pt idx="1159">
                  <c:v>40757.291666666533</c:v>
                </c:pt>
                <c:pt idx="1160">
                  <c:v>40757.333333333336</c:v>
                </c:pt>
                <c:pt idx="1161">
                  <c:v>40757.375</c:v>
                </c:pt>
                <c:pt idx="1162">
                  <c:v>40757.416666666664</c:v>
                </c:pt>
                <c:pt idx="1163">
                  <c:v>40757.458333333343</c:v>
                </c:pt>
                <c:pt idx="1164">
                  <c:v>40757.5</c:v>
                </c:pt>
                <c:pt idx="1165">
                  <c:v>40757.541666666584</c:v>
                </c:pt>
                <c:pt idx="1166">
                  <c:v>40757.583333333336</c:v>
                </c:pt>
                <c:pt idx="1167">
                  <c:v>40757.624999999993</c:v>
                </c:pt>
                <c:pt idx="1168">
                  <c:v>40757.666666666584</c:v>
                </c:pt>
                <c:pt idx="1169">
                  <c:v>40757.708333333336</c:v>
                </c:pt>
                <c:pt idx="1170">
                  <c:v>40757.75</c:v>
                </c:pt>
                <c:pt idx="1171">
                  <c:v>40757.791666666533</c:v>
                </c:pt>
                <c:pt idx="1172">
                  <c:v>40757.833333333336</c:v>
                </c:pt>
                <c:pt idx="1173">
                  <c:v>40757.875</c:v>
                </c:pt>
                <c:pt idx="1174">
                  <c:v>40757.916666666664</c:v>
                </c:pt>
                <c:pt idx="1175">
                  <c:v>40757.958333333343</c:v>
                </c:pt>
                <c:pt idx="1176">
                  <c:v>40758</c:v>
                </c:pt>
                <c:pt idx="1177">
                  <c:v>40758.041666666584</c:v>
                </c:pt>
                <c:pt idx="1178">
                  <c:v>40758.083333333336</c:v>
                </c:pt>
                <c:pt idx="1179">
                  <c:v>40758.124999999993</c:v>
                </c:pt>
                <c:pt idx="1180">
                  <c:v>40758.166666666584</c:v>
                </c:pt>
                <c:pt idx="1181">
                  <c:v>40758.208333333336</c:v>
                </c:pt>
                <c:pt idx="1182">
                  <c:v>40758.25</c:v>
                </c:pt>
                <c:pt idx="1183">
                  <c:v>40758.291666666533</c:v>
                </c:pt>
                <c:pt idx="1184">
                  <c:v>40758.333333333336</c:v>
                </c:pt>
                <c:pt idx="1185">
                  <c:v>40758.375</c:v>
                </c:pt>
                <c:pt idx="1186">
                  <c:v>40758.416666666664</c:v>
                </c:pt>
                <c:pt idx="1187">
                  <c:v>40758.458333333343</c:v>
                </c:pt>
                <c:pt idx="1188">
                  <c:v>40758.5</c:v>
                </c:pt>
                <c:pt idx="1189">
                  <c:v>40758.541666666584</c:v>
                </c:pt>
                <c:pt idx="1190">
                  <c:v>40758.583333333336</c:v>
                </c:pt>
                <c:pt idx="1191">
                  <c:v>40758.624999999993</c:v>
                </c:pt>
                <c:pt idx="1192">
                  <c:v>40758.666666666584</c:v>
                </c:pt>
                <c:pt idx="1193">
                  <c:v>40758.708333333336</c:v>
                </c:pt>
                <c:pt idx="1194">
                  <c:v>40758.75</c:v>
                </c:pt>
                <c:pt idx="1195">
                  <c:v>40758.791666666533</c:v>
                </c:pt>
                <c:pt idx="1196">
                  <c:v>40758.833333333336</c:v>
                </c:pt>
                <c:pt idx="1197">
                  <c:v>40758.875</c:v>
                </c:pt>
                <c:pt idx="1198">
                  <c:v>40758.916666666664</c:v>
                </c:pt>
                <c:pt idx="1199">
                  <c:v>40758.958333333343</c:v>
                </c:pt>
                <c:pt idx="1200">
                  <c:v>40759</c:v>
                </c:pt>
                <c:pt idx="1201">
                  <c:v>40759.041666666584</c:v>
                </c:pt>
                <c:pt idx="1202">
                  <c:v>40759.083333333336</c:v>
                </c:pt>
                <c:pt idx="1203">
                  <c:v>40759.124999999993</c:v>
                </c:pt>
                <c:pt idx="1204">
                  <c:v>40759.166666666584</c:v>
                </c:pt>
                <c:pt idx="1205">
                  <c:v>40759.208333333336</c:v>
                </c:pt>
                <c:pt idx="1206">
                  <c:v>40759.25</c:v>
                </c:pt>
                <c:pt idx="1207">
                  <c:v>40759.291666666533</c:v>
                </c:pt>
                <c:pt idx="1208">
                  <c:v>40759.333333333336</c:v>
                </c:pt>
                <c:pt idx="1209">
                  <c:v>40759.375</c:v>
                </c:pt>
                <c:pt idx="1210">
                  <c:v>40759.416666666664</c:v>
                </c:pt>
                <c:pt idx="1211">
                  <c:v>40759.458333333343</c:v>
                </c:pt>
                <c:pt idx="1212">
                  <c:v>40759.5</c:v>
                </c:pt>
                <c:pt idx="1213">
                  <c:v>40759.541666666584</c:v>
                </c:pt>
                <c:pt idx="1214">
                  <c:v>40759.583333333336</c:v>
                </c:pt>
                <c:pt idx="1215">
                  <c:v>40759.624999999993</c:v>
                </c:pt>
                <c:pt idx="1216">
                  <c:v>40759.666666666584</c:v>
                </c:pt>
                <c:pt idx="1217">
                  <c:v>40759.708333333336</c:v>
                </c:pt>
                <c:pt idx="1218">
                  <c:v>40759.75</c:v>
                </c:pt>
                <c:pt idx="1219">
                  <c:v>40759.791666666533</c:v>
                </c:pt>
                <c:pt idx="1220">
                  <c:v>40759.833333333336</c:v>
                </c:pt>
                <c:pt idx="1221">
                  <c:v>40759.875</c:v>
                </c:pt>
                <c:pt idx="1222">
                  <c:v>40759.916666666664</c:v>
                </c:pt>
                <c:pt idx="1223">
                  <c:v>40759.958333333343</c:v>
                </c:pt>
                <c:pt idx="1224">
                  <c:v>40760</c:v>
                </c:pt>
                <c:pt idx="1225">
                  <c:v>40760.041666666584</c:v>
                </c:pt>
                <c:pt idx="1226">
                  <c:v>40760.083333333336</c:v>
                </c:pt>
                <c:pt idx="1227">
                  <c:v>40760.124999999993</c:v>
                </c:pt>
                <c:pt idx="1228">
                  <c:v>40760.166666666584</c:v>
                </c:pt>
                <c:pt idx="1229">
                  <c:v>40760.208333333336</c:v>
                </c:pt>
                <c:pt idx="1230">
                  <c:v>40760.25</c:v>
                </c:pt>
                <c:pt idx="1231">
                  <c:v>40760.291666666533</c:v>
                </c:pt>
                <c:pt idx="1232">
                  <c:v>40760.333333333336</c:v>
                </c:pt>
                <c:pt idx="1233">
                  <c:v>40760.375</c:v>
                </c:pt>
                <c:pt idx="1234">
                  <c:v>40760.416666666664</c:v>
                </c:pt>
                <c:pt idx="1235">
                  <c:v>40760.458333333343</c:v>
                </c:pt>
                <c:pt idx="1236">
                  <c:v>40760.5</c:v>
                </c:pt>
                <c:pt idx="1237">
                  <c:v>40760.541666666584</c:v>
                </c:pt>
                <c:pt idx="1238">
                  <c:v>40760.583333333336</c:v>
                </c:pt>
                <c:pt idx="1239">
                  <c:v>40760.624999999993</c:v>
                </c:pt>
                <c:pt idx="1240">
                  <c:v>40760.666666666584</c:v>
                </c:pt>
                <c:pt idx="1241">
                  <c:v>40760.708333333336</c:v>
                </c:pt>
                <c:pt idx="1242">
                  <c:v>40760.75</c:v>
                </c:pt>
                <c:pt idx="1243">
                  <c:v>40760.791666666533</c:v>
                </c:pt>
                <c:pt idx="1244">
                  <c:v>40760.833333333336</c:v>
                </c:pt>
                <c:pt idx="1245">
                  <c:v>40760.875</c:v>
                </c:pt>
                <c:pt idx="1246">
                  <c:v>40760.916666666664</c:v>
                </c:pt>
                <c:pt idx="1247">
                  <c:v>40760.958333333343</c:v>
                </c:pt>
                <c:pt idx="1248">
                  <c:v>40761</c:v>
                </c:pt>
                <c:pt idx="1249">
                  <c:v>40761.041666666584</c:v>
                </c:pt>
                <c:pt idx="1250">
                  <c:v>40761.083333333336</c:v>
                </c:pt>
                <c:pt idx="1251">
                  <c:v>40761.124999999993</c:v>
                </c:pt>
                <c:pt idx="1252">
                  <c:v>40761.166666666584</c:v>
                </c:pt>
                <c:pt idx="1253">
                  <c:v>40761.208333333336</c:v>
                </c:pt>
                <c:pt idx="1254">
                  <c:v>40761.25</c:v>
                </c:pt>
                <c:pt idx="1255">
                  <c:v>40761.291666666533</c:v>
                </c:pt>
                <c:pt idx="1256">
                  <c:v>40761.333333333336</c:v>
                </c:pt>
                <c:pt idx="1257">
                  <c:v>40761.375</c:v>
                </c:pt>
                <c:pt idx="1258">
                  <c:v>40761.416666666664</c:v>
                </c:pt>
                <c:pt idx="1259">
                  <c:v>40761.458333333343</c:v>
                </c:pt>
                <c:pt idx="1260">
                  <c:v>40761.5</c:v>
                </c:pt>
                <c:pt idx="1261">
                  <c:v>40761.541666666584</c:v>
                </c:pt>
                <c:pt idx="1262">
                  <c:v>40761.583333333336</c:v>
                </c:pt>
                <c:pt idx="1263">
                  <c:v>40761.624999999993</c:v>
                </c:pt>
                <c:pt idx="1264">
                  <c:v>40761.666666666584</c:v>
                </c:pt>
                <c:pt idx="1265">
                  <c:v>40761.708333333336</c:v>
                </c:pt>
                <c:pt idx="1266">
                  <c:v>40761.75</c:v>
                </c:pt>
                <c:pt idx="1267">
                  <c:v>40761.791666666533</c:v>
                </c:pt>
                <c:pt idx="1268">
                  <c:v>40761.833333333336</c:v>
                </c:pt>
                <c:pt idx="1269">
                  <c:v>40761.875</c:v>
                </c:pt>
                <c:pt idx="1270">
                  <c:v>40761.916666666664</c:v>
                </c:pt>
                <c:pt idx="1271">
                  <c:v>40761.958333333343</c:v>
                </c:pt>
                <c:pt idx="1272">
                  <c:v>40762</c:v>
                </c:pt>
                <c:pt idx="1273">
                  <c:v>40762.041666666584</c:v>
                </c:pt>
                <c:pt idx="1274">
                  <c:v>40762.083333333336</c:v>
                </c:pt>
                <c:pt idx="1275">
                  <c:v>40762.124999999993</c:v>
                </c:pt>
                <c:pt idx="1276">
                  <c:v>40762.166666666584</c:v>
                </c:pt>
                <c:pt idx="1277">
                  <c:v>40762.208333333336</c:v>
                </c:pt>
                <c:pt idx="1278">
                  <c:v>40762.25</c:v>
                </c:pt>
                <c:pt idx="1279">
                  <c:v>40762.291666666533</c:v>
                </c:pt>
                <c:pt idx="1280">
                  <c:v>40762.333333333336</c:v>
                </c:pt>
                <c:pt idx="1281">
                  <c:v>40762.375</c:v>
                </c:pt>
                <c:pt idx="1282">
                  <c:v>40762.416666666664</c:v>
                </c:pt>
                <c:pt idx="1283">
                  <c:v>40762.458333333343</c:v>
                </c:pt>
                <c:pt idx="1284">
                  <c:v>40762.5</c:v>
                </c:pt>
                <c:pt idx="1285">
                  <c:v>40762.541666666584</c:v>
                </c:pt>
                <c:pt idx="1286">
                  <c:v>40762.583333333336</c:v>
                </c:pt>
                <c:pt idx="1287">
                  <c:v>40762.624999999993</c:v>
                </c:pt>
                <c:pt idx="1288">
                  <c:v>40762.666666666584</c:v>
                </c:pt>
                <c:pt idx="1289">
                  <c:v>40762.708333333336</c:v>
                </c:pt>
                <c:pt idx="1290">
                  <c:v>40762.75</c:v>
                </c:pt>
                <c:pt idx="1291">
                  <c:v>40762.791666666533</c:v>
                </c:pt>
                <c:pt idx="1292">
                  <c:v>40762.833333333336</c:v>
                </c:pt>
                <c:pt idx="1293">
                  <c:v>40762.875</c:v>
                </c:pt>
                <c:pt idx="1294">
                  <c:v>40762.916666666664</c:v>
                </c:pt>
                <c:pt idx="1295">
                  <c:v>40762.958333333343</c:v>
                </c:pt>
                <c:pt idx="1296">
                  <c:v>40763</c:v>
                </c:pt>
                <c:pt idx="1297">
                  <c:v>40763.041666666584</c:v>
                </c:pt>
                <c:pt idx="1298">
                  <c:v>40763.083333333336</c:v>
                </c:pt>
                <c:pt idx="1299">
                  <c:v>40763.124999999993</c:v>
                </c:pt>
                <c:pt idx="1300">
                  <c:v>40763.166666666584</c:v>
                </c:pt>
                <c:pt idx="1301">
                  <c:v>40763.208333333336</c:v>
                </c:pt>
                <c:pt idx="1302">
                  <c:v>40763.25</c:v>
                </c:pt>
                <c:pt idx="1303">
                  <c:v>40763.291666666533</c:v>
                </c:pt>
                <c:pt idx="1304">
                  <c:v>40763.333333333336</c:v>
                </c:pt>
                <c:pt idx="1305">
                  <c:v>40763.375</c:v>
                </c:pt>
                <c:pt idx="1306">
                  <c:v>40763.416666666664</c:v>
                </c:pt>
                <c:pt idx="1307">
                  <c:v>40763.458333333343</c:v>
                </c:pt>
                <c:pt idx="1308">
                  <c:v>40763.5</c:v>
                </c:pt>
                <c:pt idx="1309">
                  <c:v>40763.541666666584</c:v>
                </c:pt>
                <c:pt idx="1310">
                  <c:v>40763.583333333336</c:v>
                </c:pt>
                <c:pt idx="1311">
                  <c:v>40763.624999999993</c:v>
                </c:pt>
                <c:pt idx="1312">
                  <c:v>40763.666666666584</c:v>
                </c:pt>
                <c:pt idx="1313">
                  <c:v>40763.708333333336</c:v>
                </c:pt>
                <c:pt idx="1314">
                  <c:v>40763.75</c:v>
                </c:pt>
                <c:pt idx="1315">
                  <c:v>40763.791666666533</c:v>
                </c:pt>
                <c:pt idx="1316">
                  <c:v>40763.833333333336</c:v>
                </c:pt>
                <c:pt idx="1317">
                  <c:v>40763.875</c:v>
                </c:pt>
                <c:pt idx="1318">
                  <c:v>40763.916666666664</c:v>
                </c:pt>
                <c:pt idx="1319">
                  <c:v>40763.958333333343</c:v>
                </c:pt>
                <c:pt idx="1320">
                  <c:v>40764</c:v>
                </c:pt>
                <c:pt idx="1321">
                  <c:v>40764.041666666584</c:v>
                </c:pt>
                <c:pt idx="1322">
                  <c:v>40764.083333333336</c:v>
                </c:pt>
                <c:pt idx="1323">
                  <c:v>40764.124999999993</c:v>
                </c:pt>
                <c:pt idx="1324">
                  <c:v>40764.166666666584</c:v>
                </c:pt>
                <c:pt idx="1325">
                  <c:v>40764.208333333336</c:v>
                </c:pt>
                <c:pt idx="1326">
                  <c:v>40764.25</c:v>
                </c:pt>
                <c:pt idx="1327">
                  <c:v>40764.291666666533</c:v>
                </c:pt>
                <c:pt idx="1328">
                  <c:v>40764.333333333336</c:v>
                </c:pt>
                <c:pt idx="1329">
                  <c:v>40764.375</c:v>
                </c:pt>
                <c:pt idx="1330">
                  <c:v>40764.416666666664</c:v>
                </c:pt>
                <c:pt idx="1331">
                  <c:v>40764.458333333343</c:v>
                </c:pt>
                <c:pt idx="1332">
                  <c:v>40764.5</c:v>
                </c:pt>
                <c:pt idx="1333">
                  <c:v>40764.541666666584</c:v>
                </c:pt>
                <c:pt idx="1334">
                  <c:v>40764.583333333336</c:v>
                </c:pt>
                <c:pt idx="1335">
                  <c:v>40764.624999999993</c:v>
                </c:pt>
                <c:pt idx="1336">
                  <c:v>40764.666666666584</c:v>
                </c:pt>
                <c:pt idx="1337">
                  <c:v>40764.708333333336</c:v>
                </c:pt>
                <c:pt idx="1338">
                  <c:v>40764.75</c:v>
                </c:pt>
                <c:pt idx="1339">
                  <c:v>40764.791666666533</c:v>
                </c:pt>
                <c:pt idx="1340">
                  <c:v>40764.833333333336</c:v>
                </c:pt>
                <c:pt idx="1341">
                  <c:v>40764.875</c:v>
                </c:pt>
                <c:pt idx="1342">
                  <c:v>40764.916666666664</c:v>
                </c:pt>
                <c:pt idx="1343">
                  <c:v>40764.958333333343</c:v>
                </c:pt>
                <c:pt idx="1344">
                  <c:v>40765</c:v>
                </c:pt>
                <c:pt idx="1345">
                  <c:v>40765.041666666584</c:v>
                </c:pt>
                <c:pt idx="1346">
                  <c:v>40765.083333333336</c:v>
                </c:pt>
                <c:pt idx="1347">
                  <c:v>40765.124999999993</c:v>
                </c:pt>
                <c:pt idx="1348">
                  <c:v>40765.166666666584</c:v>
                </c:pt>
                <c:pt idx="1349">
                  <c:v>40765.208333333336</c:v>
                </c:pt>
                <c:pt idx="1350">
                  <c:v>40765.25</c:v>
                </c:pt>
                <c:pt idx="1351">
                  <c:v>40765.291666666533</c:v>
                </c:pt>
                <c:pt idx="1352">
                  <c:v>40765.333333333336</c:v>
                </c:pt>
                <c:pt idx="1353">
                  <c:v>40765.375</c:v>
                </c:pt>
                <c:pt idx="1354">
                  <c:v>40765.416666666664</c:v>
                </c:pt>
                <c:pt idx="1355">
                  <c:v>40765.458333333343</c:v>
                </c:pt>
                <c:pt idx="1356">
                  <c:v>40765.5</c:v>
                </c:pt>
                <c:pt idx="1357">
                  <c:v>40765.541666666584</c:v>
                </c:pt>
                <c:pt idx="1358">
                  <c:v>40765.583333333336</c:v>
                </c:pt>
                <c:pt idx="1359">
                  <c:v>40765.624999999993</c:v>
                </c:pt>
                <c:pt idx="1360">
                  <c:v>40765.666666666584</c:v>
                </c:pt>
                <c:pt idx="1361">
                  <c:v>40765.708333333336</c:v>
                </c:pt>
                <c:pt idx="1362">
                  <c:v>40765.75</c:v>
                </c:pt>
                <c:pt idx="1363">
                  <c:v>40765.791666666533</c:v>
                </c:pt>
                <c:pt idx="1364">
                  <c:v>40765.833333333336</c:v>
                </c:pt>
                <c:pt idx="1365">
                  <c:v>40765.875</c:v>
                </c:pt>
                <c:pt idx="1366">
                  <c:v>40765.916666666664</c:v>
                </c:pt>
                <c:pt idx="1367">
                  <c:v>40765.958333333343</c:v>
                </c:pt>
                <c:pt idx="1368">
                  <c:v>40766</c:v>
                </c:pt>
                <c:pt idx="1369">
                  <c:v>40766.041666666584</c:v>
                </c:pt>
                <c:pt idx="1370">
                  <c:v>40766.083333333336</c:v>
                </c:pt>
                <c:pt idx="1371">
                  <c:v>40766.124999999993</c:v>
                </c:pt>
                <c:pt idx="1372">
                  <c:v>40766.166666666584</c:v>
                </c:pt>
                <c:pt idx="1373">
                  <c:v>40766.208333333336</c:v>
                </c:pt>
                <c:pt idx="1374">
                  <c:v>40766.25</c:v>
                </c:pt>
                <c:pt idx="1375">
                  <c:v>40766.291666666533</c:v>
                </c:pt>
                <c:pt idx="1376">
                  <c:v>40766.333333333336</c:v>
                </c:pt>
                <c:pt idx="1377">
                  <c:v>40766.375</c:v>
                </c:pt>
                <c:pt idx="1378">
                  <c:v>40766.416666666664</c:v>
                </c:pt>
                <c:pt idx="1379">
                  <c:v>40766.458333333343</c:v>
                </c:pt>
                <c:pt idx="1380">
                  <c:v>40766.5</c:v>
                </c:pt>
                <c:pt idx="1381">
                  <c:v>40766.541666666584</c:v>
                </c:pt>
                <c:pt idx="1382">
                  <c:v>40766.583333333336</c:v>
                </c:pt>
                <c:pt idx="1383">
                  <c:v>40766.624999999993</c:v>
                </c:pt>
                <c:pt idx="1384">
                  <c:v>40766.666666666584</c:v>
                </c:pt>
                <c:pt idx="1385">
                  <c:v>40766.708333333336</c:v>
                </c:pt>
                <c:pt idx="1386">
                  <c:v>40766.75</c:v>
                </c:pt>
                <c:pt idx="1387">
                  <c:v>40766.791666666533</c:v>
                </c:pt>
                <c:pt idx="1388">
                  <c:v>40766.833333333336</c:v>
                </c:pt>
                <c:pt idx="1389">
                  <c:v>40766.875</c:v>
                </c:pt>
                <c:pt idx="1390">
                  <c:v>40766.916666666664</c:v>
                </c:pt>
                <c:pt idx="1391">
                  <c:v>40766.958333333343</c:v>
                </c:pt>
                <c:pt idx="1392">
                  <c:v>40767</c:v>
                </c:pt>
                <c:pt idx="1393">
                  <c:v>40767.041666666584</c:v>
                </c:pt>
                <c:pt idx="1394">
                  <c:v>40767.083333333336</c:v>
                </c:pt>
                <c:pt idx="1395">
                  <c:v>40767.124999999993</c:v>
                </c:pt>
                <c:pt idx="1396">
                  <c:v>40767.166666666584</c:v>
                </c:pt>
                <c:pt idx="1397">
                  <c:v>40767.208333333336</c:v>
                </c:pt>
                <c:pt idx="1398">
                  <c:v>40767.25</c:v>
                </c:pt>
                <c:pt idx="1399">
                  <c:v>40767.291666666533</c:v>
                </c:pt>
                <c:pt idx="1400">
                  <c:v>40767.333333333336</c:v>
                </c:pt>
                <c:pt idx="1401">
                  <c:v>40767.375</c:v>
                </c:pt>
                <c:pt idx="1402">
                  <c:v>40767.416666666664</c:v>
                </c:pt>
                <c:pt idx="1403">
                  <c:v>40767.458333333343</c:v>
                </c:pt>
                <c:pt idx="1404">
                  <c:v>40767.5</c:v>
                </c:pt>
                <c:pt idx="1405">
                  <c:v>40767.541666666584</c:v>
                </c:pt>
                <c:pt idx="1406">
                  <c:v>40767.583333333336</c:v>
                </c:pt>
                <c:pt idx="1407">
                  <c:v>40767.624999999993</c:v>
                </c:pt>
                <c:pt idx="1408">
                  <c:v>40767.666666666584</c:v>
                </c:pt>
                <c:pt idx="1409">
                  <c:v>40767.708333333336</c:v>
                </c:pt>
                <c:pt idx="1410">
                  <c:v>40767.75</c:v>
                </c:pt>
                <c:pt idx="1411">
                  <c:v>40767.791666666533</c:v>
                </c:pt>
                <c:pt idx="1412">
                  <c:v>40767.833333333336</c:v>
                </c:pt>
                <c:pt idx="1413">
                  <c:v>40767.875</c:v>
                </c:pt>
                <c:pt idx="1414">
                  <c:v>40767.916666666664</c:v>
                </c:pt>
                <c:pt idx="1415">
                  <c:v>40767.958333333343</c:v>
                </c:pt>
                <c:pt idx="1416">
                  <c:v>40768</c:v>
                </c:pt>
                <c:pt idx="1417">
                  <c:v>40768.041666666584</c:v>
                </c:pt>
                <c:pt idx="1418">
                  <c:v>40768.083333333336</c:v>
                </c:pt>
                <c:pt idx="1419">
                  <c:v>40768.124999999993</c:v>
                </c:pt>
                <c:pt idx="1420">
                  <c:v>40768.166666666584</c:v>
                </c:pt>
                <c:pt idx="1421">
                  <c:v>40768.208333333336</c:v>
                </c:pt>
                <c:pt idx="1422">
                  <c:v>40768.25</c:v>
                </c:pt>
                <c:pt idx="1423">
                  <c:v>40768.291666666533</c:v>
                </c:pt>
                <c:pt idx="1424">
                  <c:v>40768.333333333336</c:v>
                </c:pt>
                <c:pt idx="1425">
                  <c:v>40768.375</c:v>
                </c:pt>
                <c:pt idx="1426">
                  <c:v>40768.416666666664</c:v>
                </c:pt>
                <c:pt idx="1427">
                  <c:v>40768.458333333343</c:v>
                </c:pt>
                <c:pt idx="1428">
                  <c:v>40768.5</c:v>
                </c:pt>
                <c:pt idx="1429">
                  <c:v>40768.541666666584</c:v>
                </c:pt>
                <c:pt idx="1430">
                  <c:v>40768.583333333336</c:v>
                </c:pt>
                <c:pt idx="1431">
                  <c:v>40768.624999999993</c:v>
                </c:pt>
                <c:pt idx="1432">
                  <c:v>40768.666666666584</c:v>
                </c:pt>
                <c:pt idx="1433">
                  <c:v>40768.708333333336</c:v>
                </c:pt>
                <c:pt idx="1434">
                  <c:v>40768.75</c:v>
                </c:pt>
                <c:pt idx="1435">
                  <c:v>40768.791666666533</c:v>
                </c:pt>
                <c:pt idx="1436">
                  <c:v>40768.833333333336</c:v>
                </c:pt>
                <c:pt idx="1437">
                  <c:v>40768.875</c:v>
                </c:pt>
                <c:pt idx="1438">
                  <c:v>40768.916666666664</c:v>
                </c:pt>
                <c:pt idx="1439">
                  <c:v>40768.958333333343</c:v>
                </c:pt>
                <c:pt idx="1440">
                  <c:v>40769</c:v>
                </c:pt>
                <c:pt idx="1441">
                  <c:v>40769.041666666584</c:v>
                </c:pt>
                <c:pt idx="1442">
                  <c:v>40769.083333333336</c:v>
                </c:pt>
                <c:pt idx="1443">
                  <c:v>40769.124999999993</c:v>
                </c:pt>
                <c:pt idx="1444">
                  <c:v>40769.166666666584</c:v>
                </c:pt>
                <c:pt idx="1445">
                  <c:v>40769.208333333336</c:v>
                </c:pt>
                <c:pt idx="1446">
                  <c:v>40769.25</c:v>
                </c:pt>
                <c:pt idx="1447">
                  <c:v>40769.291666666533</c:v>
                </c:pt>
                <c:pt idx="1448">
                  <c:v>40769.333333333336</c:v>
                </c:pt>
                <c:pt idx="1449">
                  <c:v>40769.375</c:v>
                </c:pt>
                <c:pt idx="1450">
                  <c:v>40769.416666666664</c:v>
                </c:pt>
                <c:pt idx="1451">
                  <c:v>40769.458333333343</c:v>
                </c:pt>
                <c:pt idx="1452">
                  <c:v>40769.5</c:v>
                </c:pt>
                <c:pt idx="1453">
                  <c:v>40769.541666666584</c:v>
                </c:pt>
                <c:pt idx="1454">
                  <c:v>40769.583333333336</c:v>
                </c:pt>
                <c:pt idx="1455">
                  <c:v>40769.624999999993</c:v>
                </c:pt>
                <c:pt idx="1456">
                  <c:v>40769.666666666584</c:v>
                </c:pt>
                <c:pt idx="1457">
                  <c:v>40769.708333333336</c:v>
                </c:pt>
                <c:pt idx="1458">
                  <c:v>40769.75</c:v>
                </c:pt>
                <c:pt idx="1459">
                  <c:v>40769.791666666533</c:v>
                </c:pt>
                <c:pt idx="1460">
                  <c:v>40769.833333333336</c:v>
                </c:pt>
                <c:pt idx="1461">
                  <c:v>40769.875</c:v>
                </c:pt>
                <c:pt idx="1462">
                  <c:v>40769.916666666664</c:v>
                </c:pt>
                <c:pt idx="1463">
                  <c:v>40769.958333333343</c:v>
                </c:pt>
                <c:pt idx="1464">
                  <c:v>40770</c:v>
                </c:pt>
                <c:pt idx="1465">
                  <c:v>40770.041666666584</c:v>
                </c:pt>
                <c:pt idx="1466">
                  <c:v>40770.083333333336</c:v>
                </c:pt>
                <c:pt idx="1467">
                  <c:v>40770.124999999993</c:v>
                </c:pt>
                <c:pt idx="1468">
                  <c:v>40770.166666666584</c:v>
                </c:pt>
                <c:pt idx="1469">
                  <c:v>40770.208333333336</c:v>
                </c:pt>
                <c:pt idx="1470">
                  <c:v>40770.25</c:v>
                </c:pt>
                <c:pt idx="1471">
                  <c:v>40770.291666666533</c:v>
                </c:pt>
                <c:pt idx="1472">
                  <c:v>40770.333333333336</c:v>
                </c:pt>
                <c:pt idx="1473">
                  <c:v>40770.375</c:v>
                </c:pt>
                <c:pt idx="1474">
                  <c:v>40770.416666666664</c:v>
                </c:pt>
                <c:pt idx="1475">
                  <c:v>40770.458333333343</c:v>
                </c:pt>
                <c:pt idx="1476">
                  <c:v>40770.5</c:v>
                </c:pt>
                <c:pt idx="1477">
                  <c:v>40770.541666666584</c:v>
                </c:pt>
                <c:pt idx="1478">
                  <c:v>40770.583333333336</c:v>
                </c:pt>
                <c:pt idx="1479">
                  <c:v>40770.624999999993</c:v>
                </c:pt>
                <c:pt idx="1480">
                  <c:v>40770.666666666584</c:v>
                </c:pt>
                <c:pt idx="1481">
                  <c:v>40770.708333333336</c:v>
                </c:pt>
                <c:pt idx="1482">
                  <c:v>40770.75</c:v>
                </c:pt>
                <c:pt idx="1483">
                  <c:v>40770.791666666533</c:v>
                </c:pt>
                <c:pt idx="1484">
                  <c:v>40770.833333333336</c:v>
                </c:pt>
                <c:pt idx="1485">
                  <c:v>40770.875</c:v>
                </c:pt>
                <c:pt idx="1486">
                  <c:v>40770.916666666664</c:v>
                </c:pt>
                <c:pt idx="1487">
                  <c:v>40770.958333333343</c:v>
                </c:pt>
                <c:pt idx="1488">
                  <c:v>40771</c:v>
                </c:pt>
              </c:numCache>
            </c:numRef>
          </c:xVal>
          <c:yVal>
            <c:numRef>
              <c:f>'2011'!$G$2:$G$1490</c:f>
              <c:numCache>
                <c:formatCode>General</c:formatCode>
                <c:ptCount val="1489"/>
                <c:pt idx="0">
                  <c:v>3209</c:v>
                </c:pt>
                <c:pt idx="1">
                  <c:v>3209</c:v>
                </c:pt>
                <c:pt idx="2">
                  <c:v>3209</c:v>
                </c:pt>
                <c:pt idx="3">
                  <c:v>3209</c:v>
                </c:pt>
                <c:pt idx="4">
                  <c:v>3209</c:v>
                </c:pt>
                <c:pt idx="5">
                  <c:v>3209</c:v>
                </c:pt>
                <c:pt idx="6">
                  <c:v>3209</c:v>
                </c:pt>
                <c:pt idx="7">
                  <c:v>3209</c:v>
                </c:pt>
                <c:pt idx="8">
                  <c:v>3209</c:v>
                </c:pt>
                <c:pt idx="9">
                  <c:v>3209</c:v>
                </c:pt>
                <c:pt idx="10">
                  <c:v>3209</c:v>
                </c:pt>
                <c:pt idx="11">
                  <c:v>3209</c:v>
                </c:pt>
                <c:pt idx="12">
                  <c:v>3209</c:v>
                </c:pt>
                <c:pt idx="13">
                  <c:v>3209</c:v>
                </c:pt>
                <c:pt idx="14">
                  <c:v>3209</c:v>
                </c:pt>
                <c:pt idx="15">
                  <c:v>3209</c:v>
                </c:pt>
                <c:pt idx="16">
                  <c:v>3209</c:v>
                </c:pt>
                <c:pt idx="17">
                  <c:v>3209</c:v>
                </c:pt>
                <c:pt idx="18">
                  <c:v>3209</c:v>
                </c:pt>
                <c:pt idx="19">
                  <c:v>3209</c:v>
                </c:pt>
                <c:pt idx="20">
                  <c:v>3209</c:v>
                </c:pt>
                <c:pt idx="21">
                  <c:v>3209</c:v>
                </c:pt>
                <c:pt idx="22">
                  <c:v>3209</c:v>
                </c:pt>
                <c:pt idx="23">
                  <c:v>3209</c:v>
                </c:pt>
                <c:pt idx="24">
                  <c:v>3209</c:v>
                </c:pt>
                <c:pt idx="25">
                  <c:v>3209</c:v>
                </c:pt>
                <c:pt idx="26">
                  <c:v>3209</c:v>
                </c:pt>
                <c:pt idx="27">
                  <c:v>3209</c:v>
                </c:pt>
                <c:pt idx="28">
                  <c:v>3209</c:v>
                </c:pt>
                <c:pt idx="29">
                  <c:v>3209</c:v>
                </c:pt>
                <c:pt idx="30">
                  <c:v>3209</c:v>
                </c:pt>
                <c:pt idx="31">
                  <c:v>3209</c:v>
                </c:pt>
                <c:pt idx="32">
                  <c:v>3209</c:v>
                </c:pt>
                <c:pt idx="33">
                  <c:v>3209</c:v>
                </c:pt>
                <c:pt idx="34">
                  <c:v>3209</c:v>
                </c:pt>
                <c:pt idx="35">
                  <c:v>3209</c:v>
                </c:pt>
                <c:pt idx="36">
                  <c:v>3209</c:v>
                </c:pt>
                <c:pt idx="37">
                  <c:v>3209</c:v>
                </c:pt>
                <c:pt idx="38">
                  <c:v>3209</c:v>
                </c:pt>
                <c:pt idx="39">
                  <c:v>3209</c:v>
                </c:pt>
                <c:pt idx="40">
                  <c:v>3209</c:v>
                </c:pt>
                <c:pt idx="41">
                  <c:v>3209</c:v>
                </c:pt>
                <c:pt idx="42">
                  <c:v>3209</c:v>
                </c:pt>
                <c:pt idx="43">
                  <c:v>3209</c:v>
                </c:pt>
                <c:pt idx="44">
                  <c:v>3209</c:v>
                </c:pt>
                <c:pt idx="45">
                  <c:v>3209</c:v>
                </c:pt>
                <c:pt idx="46">
                  <c:v>3209</c:v>
                </c:pt>
                <c:pt idx="47">
                  <c:v>3209</c:v>
                </c:pt>
                <c:pt idx="48">
                  <c:v>3209</c:v>
                </c:pt>
                <c:pt idx="49">
                  <c:v>3209</c:v>
                </c:pt>
                <c:pt idx="50">
                  <c:v>3209</c:v>
                </c:pt>
                <c:pt idx="51">
                  <c:v>3209</c:v>
                </c:pt>
                <c:pt idx="52">
                  <c:v>3209</c:v>
                </c:pt>
                <c:pt idx="53">
                  <c:v>3209</c:v>
                </c:pt>
                <c:pt idx="54">
                  <c:v>3209</c:v>
                </c:pt>
                <c:pt idx="55">
                  <c:v>3209</c:v>
                </c:pt>
                <c:pt idx="56">
                  <c:v>3209</c:v>
                </c:pt>
                <c:pt idx="57">
                  <c:v>3209</c:v>
                </c:pt>
                <c:pt idx="58">
                  <c:v>3209</c:v>
                </c:pt>
                <c:pt idx="59">
                  <c:v>3209</c:v>
                </c:pt>
                <c:pt idx="60">
                  <c:v>3209</c:v>
                </c:pt>
                <c:pt idx="61">
                  <c:v>3209</c:v>
                </c:pt>
                <c:pt idx="62">
                  <c:v>3209</c:v>
                </c:pt>
                <c:pt idx="63">
                  <c:v>3209</c:v>
                </c:pt>
                <c:pt idx="64">
                  <c:v>3209</c:v>
                </c:pt>
                <c:pt idx="65">
                  <c:v>3209</c:v>
                </c:pt>
                <c:pt idx="66">
                  <c:v>3209</c:v>
                </c:pt>
                <c:pt idx="67">
                  <c:v>3209</c:v>
                </c:pt>
                <c:pt idx="68">
                  <c:v>3209</c:v>
                </c:pt>
                <c:pt idx="69">
                  <c:v>3209</c:v>
                </c:pt>
                <c:pt idx="70">
                  <c:v>3209</c:v>
                </c:pt>
                <c:pt idx="71">
                  <c:v>3209</c:v>
                </c:pt>
                <c:pt idx="72">
                  <c:v>3209</c:v>
                </c:pt>
                <c:pt idx="73">
                  <c:v>3209</c:v>
                </c:pt>
                <c:pt idx="74">
                  <c:v>3209</c:v>
                </c:pt>
                <c:pt idx="75">
                  <c:v>3209</c:v>
                </c:pt>
                <c:pt idx="76">
                  <c:v>3209</c:v>
                </c:pt>
                <c:pt idx="77">
                  <c:v>3209</c:v>
                </c:pt>
                <c:pt idx="78">
                  <c:v>3209</c:v>
                </c:pt>
                <c:pt idx="79">
                  <c:v>3209</c:v>
                </c:pt>
                <c:pt idx="80">
                  <c:v>3209</c:v>
                </c:pt>
                <c:pt idx="81">
                  <c:v>3209</c:v>
                </c:pt>
                <c:pt idx="82">
                  <c:v>3209</c:v>
                </c:pt>
                <c:pt idx="83">
                  <c:v>3209</c:v>
                </c:pt>
                <c:pt idx="84">
                  <c:v>3209</c:v>
                </c:pt>
                <c:pt idx="85">
                  <c:v>3209</c:v>
                </c:pt>
                <c:pt idx="86">
                  <c:v>3209</c:v>
                </c:pt>
                <c:pt idx="87">
                  <c:v>3209</c:v>
                </c:pt>
                <c:pt idx="88">
                  <c:v>3209</c:v>
                </c:pt>
                <c:pt idx="89">
                  <c:v>3209</c:v>
                </c:pt>
                <c:pt idx="90">
                  <c:v>3209</c:v>
                </c:pt>
                <c:pt idx="91">
                  <c:v>3209</c:v>
                </c:pt>
                <c:pt idx="92">
                  <c:v>3209</c:v>
                </c:pt>
                <c:pt idx="93">
                  <c:v>3209</c:v>
                </c:pt>
                <c:pt idx="94">
                  <c:v>3209</c:v>
                </c:pt>
                <c:pt idx="95">
                  <c:v>3209</c:v>
                </c:pt>
                <c:pt idx="96">
                  <c:v>3209</c:v>
                </c:pt>
                <c:pt idx="97">
                  <c:v>3209</c:v>
                </c:pt>
                <c:pt idx="98">
                  <c:v>3209</c:v>
                </c:pt>
                <c:pt idx="99">
                  <c:v>3209</c:v>
                </c:pt>
                <c:pt idx="100">
                  <c:v>3209</c:v>
                </c:pt>
                <c:pt idx="101">
                  <c:v>3209</c:v>
                </c:pt>
                <c:pt idx="102">
                  <c:v>3209</c:v>
                </c:pt>
                <c:pt idx="103">
                  <c:v>3209</c:v>
                </c:pt>
                <c:pt idx="104">
                  <c:v>3209</c:v>
                </c:pt>
                <c:pt idx="105">
                  <c:v>3209</c:v>
                </c:pt>
                <c:pt idx="106">
                  <c:v>3209</c:v>
                </c:pt>
                <c:pt idx="107">
                  <c:v>3209</c:v>
                </c:pt>
                <c:pt idx="108">
                  <c:v>3209</c:v>
                </c:pt>
                <c:pt idx="109">
                  <c:v>3209</c:v>
                </c:pt>
                <c:pt idx="110">
                  <c:v>3209</c:v>
                </c:pt>
                <c:pt idx="111">
                  <c:v>3209</c:v>
                </c:pt>
                <c:pt idx="112">
                  <c:v>3209</c:v>
                </c:pt>
                <c:pt idx="113">
                  <c:v>3209</c:v>
                </c:pt>
                <c:pt idx="114">
                  <c:v>3209</c:v>
                </c:pt>
                <c:pt idx="115">
                  <c:v>3209</c:v>
                </c:pt>
                <c:pt idx="116">
                  <c:v>3209</c:v>
                </c:pt>
                <c:pt idx="117">
                  <c:v>3209</c:v>
                </c:pt>
                <c:pt idx="118">
                  <c:v>3209</c:v>
                </c:pt>
                <c:pt idx="119">
                  <c:v>3209</c:v>
                </c:pt>
                <c:pt idx="120">
                  <c:v>3209</c:v>
                </c:pt>
                <c:pt idx="121">
                  <c:v>3209</c:v>
                </c:pt>
                <c:pt idx="122">
                  <c:v>3209</c:v>
                </c:pt>
                <c:pt idx="123">
                  <c:v>3209</c:v>
                </c:pt>
                <c:pt idx="124">
                  <c:v>3209</c:v>
                </c:pt>
                <c:pt idx="125">
                  <c:v>3209</c:v>
                </c:pt>
                <c:pt idx="126">
                  <c:v>3209</c:v>
                </c:pt>
                <c:pt idx="127">
                  <c:v>3209</c:v>
                </c:pt>
                <c:pt idx="128">
                  <c:v>3209</c:v>
                </c:pt>
                <c:pt idx="129">
                  <c:v>3209</c:v>
                </c:pt>
                <c:pt idx="130">
                  <c:v>3209</c:v>
                </c:pt>
                <c:pt idx="131">
                  <c:v>3209</c:v>
                </c:pt>
                <c:pt idx="132">
                  <c:v>3209</c:v>
                </c:pt>
                <c:pt idx="133">
                  <c:v>3209</c:v>
                </c:pt>
                <c:pt idx="134">
                  <c:v>3209</c:v>
                </c:pt>
                <c:pt idx="135">
                  <c:v>3209</c:v>
                </c:pt>
                <c:pt idx="136">
                  <c:v>3209</c:v>
                </c:pt>
                <c:pt idx="137">
                  <c:v>3209</c:v>
                </c:pt>
                <c:pt idx="138">
                  <c:v>3209</c:v>
                </c:pt>
                <c:pt idx="139">
                  <c:v>3209</c:v>
                </c:pt>
                <c:pt idx="140">
                  <c:v>3209</c:v>
                </c:pt>
                <c:pt idx="141">
                  <c:v>3209</c:v>
                </c:pt>
                <c:pt idx="142">
                  <c:v>3209</c:v>
                </c:pt>
                <c:pt idx="143">
                  <c:v>3209</c:v>
                </c:pt>
                <c:pt idx="144">
                  <c:v>3209</c:v>
                </c:pt>
                <c:pt idx="145">
                  <c:v>3209</c:v>
                </c:pt>
                <c:pt idx="146">
                  <c:v>3209</c:v>
                </c:pt>
                <c:pt idx="147">
                  <c:v>3209</c:v>
                </c:pt>
                <c:pt idx="148">
                  <c:v>3209</c:v>
                </c:pt>
                <c:pt idx="149">
                  <c:v>3209</c:v>
                </c:pt>
                <c:pt idx="150">
                  <c:v>3209</c:v>
                </c:pt>
                <c:pt idx="151">
                  <c:v>3209</c:v>
                </c:pt>
                <c:pt idx="152">
                  <c:v>3209</c:v>
                </c:pt>
                <c:pt idx="153">
                  <c:v>3209</c:v>
                </c:pt>
                <c:pt idx="154">
                  <c:v>3209</c:v>
                </c:pt>
                <c:pt idx="155">
                  <c:v>3209</c:v>
                </c:pt>
                <c:pt idx="156">
                  <c:v>3209</c:v>
                </c:pt>
                <c:pt idx="157">
                  <c:v>3209</c:v>
                </c:pt>
                <c:pt idx="158">
                  <c:v>3209</c:v>
                </c:pt>
                <c:pt idx="159">
                  <c:v>3209</c:v>
                </c:pt>
                <c:pt idx="160">
                  <c:v>3209</c:v>
                </c:pt>
                <c:pt idx="161">
                  <c:v>3209</c:v>
                </c:pt>
                <c:pt idx="162">
                  <c:v>3209</c:v>
                </c:pt>
                <c:pt idx="163">
                  <c:v>3209</c:v>
                </c:pt>
                <c:pt idx="164">
                  <c:v>3209</c:v>
                </c:pt>
                <c:pt idx="165">
                  <c:v>3209</c:v>
                </c:pt>
                <c:pt idx="166">
                  <c:v>3209</c:v>
                </c:pt>
                <c:pt idx="167">
                  <c:v>3209</c:v>
                </c:pt>
                <c:pt idx="168">
                  <c:v>3209</c:v>
                </c:pt>
                <c:pt idx="169">
                  <c:v>3209</c:v>
                </c:pt>
                <c:pt idx="170">
                  <c:v>3209</c:v>
                </c:pt>
                <c:pt idx="171">
                  <c:v>3209</c:v>
                </c:pt>
                <c:pt idx="172">
                  <c:v>3209</c:v>
                </c:pt>
                <c:pt idx="173">
                  <c:v>3209</c:v>
                </c:pt>
                <c:pt idx="174">
                  <c:v>3209</c:v>
                </c:pt>
                <c:pt idx="175">
                  <c:v>3209</c:v>
                </c:pt>
                <c:pt idx="176">
                  <c:v>3209</c:v>
                </c:pt>
                <c:pt idx="177">
                  <c:v>3209</c:v>
                </c:pt>
                <c:pt idx="178">
                  <c:v>3209</c:v>
                </c:pt>
                <c:pt idx="179">
                  <c:v>3209</c:v>
                </c:pt>
                <c:pt idx="180">
                  <c:v>3209</c:v>
                </c:pt>
                <c:pt idx="181">
                  <c:v>3209</c:v>
                </c:pt>
                <c:pt idx="182">
                  <c:v>3209</c:v>
                </c:pt>
                <c:pt idx="183">
                  <c:v>3209</c:v>
                </c:pt>
                <c:pt idx="184">
                  <c:v>3209</c:v>
                </c:pt>
                <c:pt idx="185">
                  <c:v>3209</c:v>
                </c:pt>
                <c:pt idx="186">
                  <c:v>3209</c:v>
                </c:pt>
                <c:pt idx="187">
                  <c:v>3209</c:v>
                </c:pt>
                <c:pt idx="188">
                  <c:v>3209</c:v>
                </c:pt>
                <c:pt idx="189">
                  <c:v>3209</c:v>
                </c:pt>
                <c:pt idx="190">
                  <c:v>3209</c:v>
                </c:pt>
                <c:pt idx="191">
                  <c:v>3209</c:v>
                </c:pt>
                <c:pt idx="192">
                  <c:v>3209</c:v>
                </c:pt>
                <c:pt idx="193">
                  <c:v>3209</c:v>
                </c:pt>
                <c:pt idx="194">
                  <c:v>3209</c:v>
                </c:pt>
                <c:pt idx="195">
                  <c:v>3209</c:v>
                </c:pt>
                <c:pt idx="196">
                  <c:v>3209</c:v>
                </c:pt>
                <c:pt idx="197">
                  <c:v>3209</c:v>
                </c:pt>
                <c:pt idx="198">
                  <c:v>3209</c:v>
                </c:pt>
                <c:pt idx="199">
                  <c:v>3209</c:v>
                </c:pt>
                <c:pt idx="200">
                  <c:v>3209</c:v>
                </c:pt>
                <c:pt idx="201">
                  <c:v>3209</c:v>
                </c:pt>
                <c:pt idx="202">
                  <c:v>3209</c:v>
                </c:pt>
                <c:pt idx="203">
                  <c:v>3209</c:v>
                </c:pt>
                <c:pt idx="204">
                  <c:v>3209</c:v>
                </c:pt>
                <c:pt idx="205">
                  <c:v>3209</c:v>
                </c:pt>
                <c:pt idx="206">
                  <c:v>3209</c:v>
                </c:pt>
                <c:pt idx="207">
                  <c:v>3209</c:v>
                </c:pt>
                <c:pt idx="208">
                  <c:v>3209</c:v>
                </c:pt>
                <c:pt idx="209">
                  <c:v>3209</c:v>
                </c:pt>
                <c:pt idx="210">
                  <c:v>3209</c:v>
                </c:pt>
                <c:pt idx="211">
                  <c:v>3209</c:v>
                </c:pt>
                <c:pt idx="212">
                  <c:v>3209</c:v>
                </c:pt>
                <c:pt idx="213">
                  <c:v>3209</c:v>
                </c:pt>
                <c:pt idx="214">
                  <c:v>3209</c:v>
                </c:pt>
                <c:pt idx="215">
                  <c:v>3209</c:v>
                </c:pt>
                <c:pt idx="216">
                  <c:v>3209</c:v>
                </c:pt>
                <c:pt idx="217">
                  <c:v>3209</c:v>
                </c:pt>
                <c:pt idx="218">
                  <c:v>3209</c:v>
                </c:pt>
                <c:pt idx="219">
                  <c:v>3209</c:v>
                </c:pt>
                <c:pt idx="220">
                  <c:v>3209</c:v>
                </c:pt>
                <c:pt idx="221">
                  <c:v>3209</c:v>
                </c:pt>
                <c:pt idx="222">
                  <c:v>3209</c:v>
                </c:pt>
                <c:pt idx="223">
                  <c:v>3209</c:v>
                </c:pt>
                <c:pt idx="224">
                  <c:v>3209</c:v>
                </c:pt>
                <c:pt idx="225">
                  <c:v>3209</c:v>
                </c:pt>
                <c:pt idx="226">
                  <c:v>3209</c:v>
                </c:pt>
                <c:pt idx="227">
                  <c:v>3209</c:v>
                </c:pt>
                <c:pt idx="228">
                  <c:v>3209</c:v>
                </c:pt>
                <c:pt idx="229">
                  <c:v>3209</c:v>
                </c:pt>
                <c:pt idx="230">
                  <c:v>3209</c:v>
                </c:pt>
                <c:pt idx="231">
                  <c:v>3209</c:v>
                </c:pt>
                <c:pt idx="232">
                  <c:v>3209</c:v>
                </c:pt>
                <c:pt idx="233">
                  <c:v>3209</c:v>
                </c:pt>
                <c:pt idx="234">
                  <c:v>3209</c:v>
                </c:pt>
                <c:pt idx="235">
                  <c:v>3209</c:v>
                </c:pt>
                <c:pt idx="236">
                  <c:v>3209</c:v>
                </c:pt>
                <c:pt idx="237">
                  <c:v>3209</c:v>
                </c:pt>
                <c:pt idx="238">
                  <c:v>3209</c:v>
                </c:pt>
                <c:pt idx="239">
                  <c:v>3209</c:v>
                </c:pt>
                <c:pt idx="240">
                  <c:v>3209</c:v>
                </c:pt>
                <c:pt idx="241">
                  <c:v>3209</c:v>
                </c:pt>
                <c:pt idx="242">
                  <c:v>3209</c:v>
                </c:pt>
                <c:pt idx="243">
                  <c:v>3209</c:v>
                </c:pt>
                <c:pt idx="244">
                  <c:v>3209</c:v>
                </c:pt>
                <c:pt idx="245">
                  <c:v>3209</c:v>
                </c:pt>
                <c:pt idx="246">
                  <c:v>3209</c:v>
                </c:pt>
                <c:pt idx="247">
                  <c:v>3209</c:v>
                </c:pt>
                <c:pt idx="248">
                  <c:v>3209</c:v>
                </c:pt>
                <c:pt idx="249">
                  <c:v>3209</c:v>
                </c:pt>
                <c:pt idx="250">
                  <c:v>3209</c:v>
                </c:pt>
                <c:pt idx="251">
                  <c:v>3209</c:v>
                </c:pt>
                <c:pt idx="252">
                  <c:v>3209</c:v>
                </c:pt>
                <c:pt idx="253">
                  <c:v>3209</c:v>
                </c:pt>
                <c:pt idx="254">
                  <c:v>3209</c:v>
                </c:pt>
                <c:pt idx="255">
                  <c:v>3209</c:v>
                </c:pt>
                <c:pt idx="256">
                  <c:v>3209</c:v>
                </c:pt>
                <c:pt idx="257">
                  <c:v>3209</c:v>
                </c:pt>
                <c:pt idx="258">
                  <c:v>3209</c:v>
                </c:pt>
                <c:pt idx="259">
                  <c:v>3209</c:v>
                </c:pt>
                <c:pt idx="260">
                  <c:v>3209</c:v>
                </c:pt>
                <c:pt idx="261">
                  <c:v>3209</c:v>
                </c:pt>
                <c:pt idx="262">
                  <c:v>3209</c:v>
                </c:pt>
                <c:pt idx="263">
                  <c:v>3209</c:v>
                </c:pt>
                <c:pt idx="264">
                  <c:v>3209</c:v>
                </c:pt>
                <c:pt idx="265">
                  <c:v>3209</c:v>
                </c:pt>
                <c:pt idx="266">
                  <c:v>3209</c:v>
                </c:pt>
                <c:pt idx="267">
                  <c:v>3209</c:v>
                </c:pt>
                <c:pt idx="268">
                  <c:v>3209</c:v>
                </c:pt>
                <c:pt idx="269">
                  <c:v>3209</c:v>
                </c:pt>
                <c:pt idx="270">
                  <c:v>3209</c:v>
                </c:pt>
                <c:pt idx="271">
                  <c:v>3209</c:v>
                </c:pt>
                <c:pt idx="272">
                  <c:v>3209</c:v>
                </c:pt>
                <c:pt idx="273">
                  <c:v>3209</c:v>
                </c:pt>
                <c:pt idx="274">
                  <c:v>3209</c:v>
                </c:pt>
                <c:pt idx="275">
                  <c:v>3209</c:v>
                </c:pt>
                <c:pt idx="276">
                  <c:v>3209</c:v>
                </c:pt>
                <c:pt idx="277">
                  <c:v>3209</c:v>
                </c:pt>
                <c:pt idx="278">
                  <c:v>3209</c:v>
                </c:pt>
                <c:pt idx="279">
                  <c:v>3209</c:v>
                </c:pt>
                <c:pt idx="280">
                  <c:v>3209</c:v>
                </c:pt>
                <c:pt idx="281">
                  <c:v>3209</c:v>
                </c:pt>
                <c:pt idx="282">
                  <c:v>3209</c:v>
                </c:pt>
                <c:pt idx="283">
                  <c:v>3209</c:v>
                </c:pt>
                <c:pt idx="284">
                  <c:v>3209</c:v>
                </c:pt>
                <c:pt idx="285">
                  <c:v>3209</c:v>
                </c:pt>
                <c:pt idx="286">
                  <c:v>3209</c:v>
                </c:pt>
                <c:pt idx="287">
                  <c:v>3209</c:v>
                </c:pt>
                <c:pt idx="288">
                  <c:v>3209</c:v>
                </c:pt>
                <c:pt idx="289">
                  <c:v>3209</c:v>
                </c:pt>
                <c:pt idx="290">
                  <c:v>3209</c:v>
                </c:pt>
                <c:pt idx="291">
                  <c:v>3209</c:v>
                </c:pt>
                <c:pt idx="292">
                  <c:v>3209</c:v>
                </c:pt>
                <c:pt idx="293">
                  <c:v>3209</c:v>
                </c:pt>
                <c:pt idx="294">
                  <c:v>3209</c:v>
                </c:pt>
                <c:pt idx="295">
                  <c:v>3209</c:v>
                </c:pt>
                <c:pt idx="296">
                  <c:v>3209</c:v>
                </c:pt>
                <c:pt idx="297">
                  <c:v>3209</c:v>
                </c:pt>
                <c:pt idx="298">
                  <c:v>3209</c:v>
                </c:pt>
                <c:pt idx="299">
                  <c:v>3209</c:v>
                </c:pt>
                <c:pt idx="300">
                  <c:v>3209</c:v>
                </c:pt>
                <c:pt idx="301">
                  <c:v>3209</c:v>
                </c:pt>
                <c:pt idx="302">
                  <c:v>3209</c:v>
                </c:pt>
                <c:pt idx="303">
                  <c:v>3209</c:v>
                </c:pt>
                <c:pt idx="304">
                  <c:v>3209</c:v>
                </c:pt>
                <c:pt idx="305">
                  <c:v>3209</c:v>
                </c:pt>
                <c:pt idx="306">
                  <c:v>3209</c:v>
                </c:pt>
                <c:pt idx="307">
                  <c:v>3209</c:v>
                </c:pt>
                <c:pt idx="308">
                  <c:v>3209</c:v>
                </c:pt>
                <c:pt idx="309">
                  <c:v>3209</c:v>
                </c:pt>
                <c:pt idx="310">
                  <c:v>3209</c:v>
                </c:pt>
                <c:pt idx="311">
                  <c:v>3209</c:v>
                </c:pt>
                <c:pt idx="312">
                  <c:v>3209</c:v>
                </c:pt>
                <c:pt idx="313">
                  <c:v>3209</c:v>
                </c:pt>
                <c:pt idx="314">
                  <c:v>3209</c:v>
                </c:pt>
                <c:pt idx="315">
                  <c:v>3209</c:v>
                </c:pt>
                <c:pt idx="316">
                  <c:v>3209</c:v>
                </c:pt>
                <c:pt idx="317">
                  <c:v>3209</c:v>
                </c:pt>
                <c:pt idx="318">
                  <c:v>3209</c:v>
                </c:pt>
                <c:pt idx="319">
                  <c:v>3209</c:v>
                </c:pt>
                <c:pt idx="320">
                  <c:v>3209</c:v>
                </c:pt>
                <c:pt idx="321">
                  <c:v>3209</c:v>
                </c:pt>
                <c:pt idx="322">
                  <c:v>3209</c:v>
                </c:pt>
                <c:pt idx="323">
                  <c:v>3209</c:v>
                </c:pt>
                <c:pt idx="324">
                  <c:v>3209</c:v>
                </c:pt>
                <c:pt idx="325">
                  <c:v>3209</c:v>
                </c:pt>
                <c:pt idx="326">
                  <c:v>3209</c:v>
                </c:pt>
                <c:pt idx="327">
                  <c:v>3209</c:v>
                </c:pt>
                <c:pt idx="328">
                  <c:v>3209</c:v>
                </c:pt>
                <c:pt idx="329">
                  <c:v>3209</c:v>
                </c:pt>
                <c:pt idx="330">
                  <c:v>3209</c:v>
                </c:pt>
                <c:pt idx="331">
                  <c:v>3209</c:v>
                </c:pt>
                <c:pt idx="332">
                  <c:v>3209</c:v>
                </c:pt>
                <c:pt idx="333">
                  <c:v>3209</c:v>
                </c:pt>
                <c:pt idx="334">
                  <c:v>3209</c:v>
                </c:pt>
                <c:pt idx="335">
                  <c:v>3209</c:v>
                </c:pt>
                <c:pt idx="336">
                  <c:v>3209</c:v>
                </c:pt>
                <c:pt idx="337">
                  <c:v>3209</c:v>
                </c:pt>
                <c:pt idx="338">
                  <c:v>3209</c:v>
                </c:pt>
                <c:pt idx="339">
                  <c:v>3209</c:v>
                </c:pt>
                <c:pt idx="340">
                  <c:v>3209</c:v>
                </c:pt>
                <c:pt idx="341">
                  <c:v>3209</c:v>
                </c:pt>
                <c:pt idx="342">
                  <c:v>3209</c:v>
                </c:pt>
                <c:pt idx="343">
                  <c:v>3209</c:v>
                </c:pt>
                <c:pt idx="344">
                  <c:v>3209</c:v>
                </c:pt>
                <c:pt idx="345">
                  <c:v>3209</c:v>
                </c:pt>
                <c:pt idx="346">
                  <c:v>3209</c:v>
                </c:pt>
                <c:pt idx="347">
                  <c:v>3209</c:v>
                </c:pt>
                <c:pt idx="348">
                  <c:v>3209</c:v>
                </c:pt>
                <c:pt idx="349">
                  <c:v>3209</c:v>
                </c:pt>
                <c:pt idx="350">
                  <c:v>3209</c:v>
                </c:pt>
                <c:pt idx="351">
                  <c:v>3209</c:v>
                </c:pt>
                <c:pt idx="352">
                  <c:v>3209</c:v>
                </c:pt>
                <c:pt idx="353">
                  <c:v>3209</c:v>
                </c:pt>
                <c:pt idx="354">
                  <c:v>3209</c:v>
                </c:pt>
                <c:pt idx="355">
                  <c:v>3209</c:v>
                </c:pt>
                <c:pt idx="356">
                  <c:v>3209</c:v>
                </c:pt>
                <c:pt idx="357">
                  <c:v>3209</c:v>
                </c:pt>
                <c:pt idx="358">
                  <c:v>3209</c:v>
                </c:pt>
                <c:pt idx="359">
                  <c:v>3209</c:v>
                </c:pt>
                <c:pt idx="360">
                  <c:v>3209</c:v>
                </c:pt>
                <c:pt idx="361">
                  <c:v>3209</c:v>
                </c:pt>
                <c:pt idx="362">
                  <c:v>3209</c:v>
                </c:pt>
                <c:pt idx="363">
                  <c:v>3209</c:v>
                </c:pt>
                <c:pt idx="364">
                  <c:v>3209</c:v>
                </c:pt>
                <c:pt idx="365">
                  <c:v>3209</c:v>
                </c:pt>
                <c:pt idx="366">
                  <c:v>3209</c:v>
                </c:pt>
                <c:pt idx="367">
                  <c:v>3209</c:v>
                </c:pt>
                <c:pt idx="368">
                  <c:v>3209</c:v>
                </c:pt>
                <c:pt idx="369">
                  <c:v>3209</c:v>
                </c:pt>
                <c:pt idx="370">
                  <c:v>3209</c:v>
                </c:pt>
                <c:pt idx="371">
                  <c:v>3209</c:v>
                </c:pt>
                <c:pt idx="372">
                  <c:v>3209</c:v>
                </c:pt>
                <c:pt idx="373">
                  <c:v>3209</c:v>
                </c:pt>
                <c:pt idx="374">
                  <c:v>3209</c:v>
                </c:pt>
                <c:pt idx="375">
                  <c:v>3209</c:v>
                </c:pt>
                <c:pt idx="376">
                  <c:v>3209</c:v>
                </c:pt>
                <c:pt idx="377">
                  <c:v>3209</c:v>
                </c:pt>
                <c:pt idx="378">
                  <c:v>3209</c:v>
                </c:pt>
                <c:pt idx="379">
                  <c:v>3209</c:v>
                </c:pt>
                <c:pt idx="380">
                  <c:v>3209</c:v>
                </c:pt>
                <c:pt idx="381">
                  <c:v>3209</c:v>
                </c:pt>
                <c:pt idx="382">
                  <c:v>3209</c:v>
                </c:pt>
                <c:pt idx="383">
                  <c:v>3209</c:v>
                </c:pt>
                <c:pt idx="384">
                  <c:v>3209</c:v>
                </c:pt>
                <c:pt idx="385">
                  <c:v>3209</c:v>
                </c:pt>
                <c:pt idx="386">
                  <c:v>3209</c:v>
                </c:pt>
                <c:pt idx="387">
                  <c:v>3209</c:v>
                </c:pt>
                <c:pt idx="388">
                  <c:v>3209</c:v>
                </c:pt>
                <c:pt idx="389">
                  <c:v>3209</c:v>
                </c:pt>
                <c:pt idx="390">
                  <c:v>3209</c:v>
                </c:pt>
                <c:pt idx="391">
                  <c:v>3209</c:v>
                </c:pt>
                <c:pt idx="392">
                  <c:v>3209</c:v>
                </c:pt>
                <c:pt idx="393">
                  <c:v>3209</c:v>
                </c:pt>
                <c:pt idx="394">
                  <c:v>3209</c:v>
                </c:pt>
                <c:pt idx="395">
                  <c:v>3209</c:v>
                </c:pt>
                <c:pt idx="396">
                  <c:v>3209</c:v>
                </c:pt>
                <c:pt idx="397">
                  <c:v>3209</c:v>
                </c:pt>
                <c:pt idx="398">
                  <c:v>3209</c:v>
                </c:pt>
                <c:pt idx="399">
                  <c:v>3209</c:v>
                </c:pt>
                <c:pt idx="400">
                  <c:v>3209</c:v>
                </c:pt>
                <c:pt idx="401">
                  <c:v>3209</c:v>
                </c:pt>
                <c:pt idx="402">
                  <c:v>3209</c:v>
                </c:pt>
                <c:pt idx="403">
                  <c:v>3209</c:v>
                </c:pt>
                <c:pt idx="404">
                  <c:v>3209</c:v>
                </c:pt>
                <c:pt idx="405">
                  <c:v>3209</c:v>
                </c:pt>
                <c:pt idx="406">
                  <c:v>3209</c:v>
                </c:pt>
                <c:pt idx="407">
                  <c:v>3209</c:v>
                </c:pt>
                <c:pt idx="408">
                  <c:v>3209</c:v>
                </c:pt>
                <c:pt idx="409">
                  <c:v>3209</c:v>
                </c:pt>
                <c:pt idx="410">
                  <c:v>3209</c:v>
                </c:pt>
                <c:pt idx="411">
                  <c:v>3209</c:v>
                </c:pt>
                <c:pt idx="412">
                  <c:v>3209</c:v>
                </c:pt>
                <c:pt idx="413">
                  <c:v>3209</c:v>
                </c:pt>
                <c:pt idx="414">
                  <c:v>3209</c:v>
                </c:pt>
                <c:pt idx="415">
                  <c:v>3209</c:v>
                </c:pt>
                <c:pt idx="416">
                  <c:v>3209</c:v>
                </c:pt>
                <c:pt idx="417">
                  <c:v>3209</c:v>
                </c:pt>
                <c:pt idx="418">
                  <c:v>3209</c:v>
                </c:pt>
                <c:pt idx="419">
                  <c:v>3209</c:v>
                </c:pt>
                <c:pt idx="420">
                  <c:v>3209</c:v>
                </c:pt>
                <c:pt idx="421">
                  <c:v>3209</c:v>
                </c:pt>
                <c:pt idx="422">
                  <c:v>3209</c:v>
                </c:pt>
                <c:pt idx="423">
                  <c:v>3209</c:v>
                </c:pt>
                <c:pt idx="424">
                  <c:v>3209</c:v>
                </c:pt>
                <c:pt idx="425">
                  <c:v>3209</c:v>
                </c:pt>
                <c:pt idx="426">
                  <c:v>3209</c:v>
                </c:pt>
                <c:pt idx="427">
                  <c:v>3209</c:v>
                </c:pt>
                <c:pt idx="428">
                  <c:v>3209</c:v>
                </c:pt>
                <c:pt idx="429">
                  <c:v>3209</c:v>
                </c:pt>
                <c:pt idx="430">
                  <c:v>3209</c:v>
                </c:pt>
                <c:pt idx="431">
                  <c:v>3209</c:v>
                </c:pt>
                <c:pt idx="432">
                  <c:v>3209</c:v>
                </c:pt>
                <c:pt idx="433">
                  <c:v>3209</c:v>
                </c:pt>
                <c:pt idx="434">
                  <c:v>3209</c:v>
                </c:pt>
                <c:pt idx="435">
                  <c:v>3209</c:v>
                </c:pt>
                <c:pt idx="436">
                  <c:v>3209</c:v>
                </c:pt>
                <c:pt idx="437">
                  <c:v>3209</c:v>
                </c:pt>
                <c:pt idx="438">
                  <c:v>3209</c:v>
                </c:pt>
                <c:pt idx="439">
                  <c:v>3209</c:v>
                </c:pt>
                <c:pt idx="440">
                  <c:v>3209</c:v>
                </c:pt>
                <c:pt idx="441">
                  <c:v>3209</c:v>
                </c:pt>
                <c:pt idx="442">
                  <c:v>3209</c:v>
                </c:pt>
                <c:pt idx="443">
                  <c:v>3209</c:v>
                </c:pt>
                <c:pt idx="444">
                  <c:v>3209</c:v>
                </c:pt>
                <c:pt idx="445">
                  <c:v>3209</c:v>
                </c:pt>
                <c:pt idx="446">
                  <c:v>3209</c:v>
                </c:pt>
                <c:pt idx="447">
                  <c:v>3209</c:v>
                </c:pt>
                <c:pt idx="448">
                  <c:v>3209</c:v>
                </c:pt>
                <c:pt idx="449">
                  <c:v>3209</c:v>
                </c:pt>
                <c:pt idx="450">
                  <c:v>3209</c:v>
                </c:pt>
                <c:pt idx="451">
                  <c:v>3209</c:v>
                </c:pt>
                <c:pt idx="452">
                  <c:v>3209</c:v>
                </c:pt>
                <c:pt idx="453">
                  <c:v>3209</c:v>
                </c:pt>
                <c:pt idx="454">
                  <c:v>3209</c:v>
                </c:pt>
                <c:pt idx="455">
                  <c:v>3209</c:v>
                </c:pt>
                <c:pt idx="456">
                  <c:v>3209</c:v>
                </c:pt>
                <c:pt idx="457">
                  <c:v>3209</c:v>
                </c:pt>
                <c:pt idx="458">
                  <c:v>3209</c:v>
                </c:pt>
                <c:pt idx="459">
                  <c:v>3209</c:v>
                </c:pt>
                <c:pt idx="460">
                  <c:v>3209</c:v>
                </c:pt>
                <c:pt idx="461">
                  <c:v>3209</c:v>
                </c:pt>
                <c:pt idx="462">
                  <c:v>3209</c:v>
                </c:pt>
                <c:pt idx="463">
                  <c:v>3209</c:v>
                </c:pt>
                <c:pt idx="464">
                  <c:v>3209</c:v>
                </c:pt>
                <c:pt idx="465">
                  <c:v>3209</c:v>
                </c:pt>
                <c:pt idx="466">
                  <c:v>3209</c:v>
                </c:pt>
                <c:pt idx="467">
                  <c:v>3209</c:v>
                </c:pt>
                <c:pt idx="468">
                  <c:v>3209</c:v>
                </c:pt>
                <c:pt idx="469">
                  <c:v>3209</c:v>
                </c:pt>
                <c:pt idx="470">
                  <c:v>3209</c:v>
                </c:pt>
                <c:pt idx="471">
                  <c:v>3209</c:v>
                </c:pt>
                <c:pt idx="472">
                  <c:v>3209</c:v>
                </c:pt>
                <c:pt idx="473">
                  <c:v>3209</c:v>
                </c:pt>
                <c:pt idx="474">
                  <c:v>3209</c:v>
                </c:pt>
                <c:pt idx="475">
                  <c:v>3209</c:v>
                </c:pt>
                <c:pt idx="476">
                  <c:v>3209</c:v>
                </c:pt>
                <c:pt idx="477">
                  <c:v>3209</c:v>
                </c:pt>
                <c:pt idx="478">
                  <c:v>3209</c:v>
                </c:pt>
                <c:pt idx="479">
                  <c:v>3209</c:v>
                </c:pt>
                <c:pt idx="480">
                  <c:v>3209</c:v>
                </c:pt>
                <c:pt idx="481">
                  <c:v>3209</c:v>
                </c:pt>
                <c:pt idx="482">
                  <c:v>3209</c:v>
                </c:pt>
                <c:pt idx="483">
                  <c:v>3209</c:v>
                </c:pt>
                <c:pt idx="484">
                  <c:v>3209</c:v>
                </c:pt>
                <c:pt idx="485">
                  <c:v>3209</c:v>
                </c:pt>
                <c:pt idx="486">
                  <c:v>3209</c:v>
                </c:pt>
                <c:pt idx="487">
                  <c:v>3209</c:v>
                </c:pt>
                <c:pt idx="488">
                  <c:v>3209</c:v>
                </c:pt>
                <c:pt idx="489">
                  <c:v>3209</c:v>
                </c:pt>
                <c:pt idx="490">
                  <c:v>3209</c:v>
                </c:pt>
                <c:pt idx="491">
                  <c:v>3209</c:v>
                </c:pt>
                <c:pt idx="492">
                  <c:v>3209</c:v>
                </c:pt>
                <c:pt idx="493">
                  <c:v>3209</c:v>
                </c:pt>
                <c:pt idx="494">
                  <c:v>3209</c:v>
                </c:pt>
                <c:pt idx="495">
                  <c:v>3209</c:v>
                </c:pt>
                <c:pt idx="496">
                  <c:v>3209</c:v>
                </c:pt>
                <c:pt idx="497">
                  <c:v>3209</c:v>
                </c:pt>
                <c:pt idx="498">
                  <c:v>3209</c:v>
                </c:pt>
                <c:pt idx="499">
                  <c:v>3209</c:v>
                </c:pt>
                <c:pt idx="500">
                  <c:v>3209</c:v>
                </c:pt>
                <c:pt idx="501">
                  <c:v>3209</c:v>
                </c:pt>
                <c:pt idx="502">
                  <c:v>3209</c:v>
                </c:pt>
                <c:pt idx="503">
                  <c:v>3209</c:v>
                </c:pt>
                <c:pt idx="504">
                  <c:v>3209</c:v>
                </c:pt>
                <c:pt idx="505">
                  <c:v>3209</c:v>
                </c:pt>
                <c:pt idx="506">
                  <c:v>3209</c:v>
                </c:pt>
                <c:pt idx="507">
                  <c:v>3209</c:v>
                </c:pt>
                <c:pt idx="508">
                  <c:v>3209</c:v>
                </c:pt>
                <c:pt idx="509">
                  <c:v>3209</c:v>
                </c:pt>
                <c:pt idx="510">
                  <c:v>3209</c:v>
                </c:pt>
                <c:pt idx="511">
                  <c:v>3209</c:v>
                </c:pt>
                <c:pt idx="512">
                  <c:v>3209</c:v>
                </c:pt>
                <c:pt idx="513">
                  <c:v>3209</c:v>
                </c:pt>
                <c:pt idx="514">
                  <c:v>3209</c:v>
                </c:pt>
                <c:pt idx="515">
                  <c:v>3209</c:v>
                </c:pt>
                <c:pt idx="516">
                  <c:v>3209</c:v>
                </c:pt>
                <c:pt idx="517">
                  <c:v>3209</c:v>
                </c:pt>
                <c:pt idx="518">
                  <c:v>3209</c:v>
                </c:pt>
                <c:pt idx="519">
                  <c:v>3209</c:v>
                </c:pt>
                <c:pt idx="520">
                  <c:v>3209</c:v>
                </c:pt>
                <c:pt idx="521">
                  <c:v>3209</c:v>
                </c:pt>
                <c:pt idx="522">
                  <c:v>3209</c:v>
                </c:pt>
                <c:pt idx="523">
                  <c:v>3209</c:v>
                </c:pt>
                <c:pt idx="524">
                  <c:v>3209</c:v>
                </c:pt>
                <c:pt idx="525">
                  <c:v>3209</c:v>
                </c:pt>
                <c:pt idx="526">
                  <c:v>3209</c:v>
                </c:pt>
                <c:pt idx="527">
                  <c:v>3209</c:v>
                </c:pt>
                <c:pt idx="528">
                  <c:v>3209</c:v>
                </c:pt>
                <c:pt idx="529">
                  <c:v>3209</c:v>
                </c:pt>
                <c:pt idx="530">
                  <c:v>3209</c:v>
                </c:pt>
                <c:pt idx="531">
                  <c:v>3209</c:v>
                </c:pt>
                <c:pt idx="532">
                  <c:v>3209</c:v>
                </c:pt>
                <c:pt idx="533">
                  <c:v>3209</c:v>
                </c:pt>
                <c:pt idx="534">
                  <c:v>3209</c:v>
                </c:pt>
                <c:pt idx="535">
                  <c:v>3209</c:v>
                </c:pt>
                <c:pt idx="536">
                  <c:v>3209</c:v>
                </c:pt>
                <c:pt idx="537">
                  <c:v>3209</c:v>
                </c:pt>
                <c:pt idx="538">
                  <c:v>3209</c:v>
                </c:pt>
                <c:pt idx="539">
                  <c:v>3209</c:v>
                </c:pt>
                <c:pt idx="540">
                  <c:v>3209</c:v>
                </c:pt>
                <c:pt idx="541">
                  <c:v>3209</c:v>
                </c:pt>
                <c:pt idx="542">
                  <c:v>3209</c:v>
                </c:pt>
                <c:pt idx="543">
                  <c:v>3209</c:v>
                </c:pt>
                <c:pt idx="544">
                  <c:v>3209</c:v>
                </c:pt>
                <c:pt idx="545">
                  <c:v>3209</c:v>
                </c:pt>
                <c:pt idx="546">
                  <c:v>3209</c:v>
                </c:pt>
                <c:pt idx="547">
                  <c:v>3209</c:v>
                </c:pt>
                <c:pt idx="548">
                  <c:v>3209</c:v>
                </c:pt>
                <c:pt idx="549">
                  <c:v>3209</c:v>
                </c:pt>
                <c:pt idx="550">
                  <c:v>3209</c:v>
                </c:pt>
                <c:pt idx="551">
                  <c:v>3209</c:v>
                </c:pt>
                <c:pt idx="552">
                  <c:v>3209</c:v>
                </c:pt>
                <c:pt idx="553">
                  <c:v>3209</c:v>
                </c:pt>
                <c:pt idx="554">
                  <c:v>3209</c:v>
                </c:pt>
                <c:pt idx="555">
                  <c:v>3209</c:v>
                </c:pt>
                <c:pt idx="556">
                  <c:v>3209</c:v>
                </c:pt>
                <c:pt idx="557">
                  <c:v>3209</c:v>
                </c:pt>
                <c:pt idx="558">
                  <c:v>3209</c:v>
                </c:pt>
                <c:pt idx="559">
                  <c:v>3209</c:v>
                </c:pt>
                <c:pt idx="560">
                  <c:v>3209</c:v>
                </c:pt>
                <c:pt idx="561">
                  <c:v>3209</c:v>
                </c:pt>
                <c:pt idx="562">
                  <c:v>3209</c:v>
                </c:pt>
                <c:pt idx="563">
                  <c:v>3209</c:v>
                </c:pt>
                <c:pt idx="564">
                  <c:v>3209</c:v>
                </c:pt>
                <c:pt idx="565">
                  <c:v>3209</c:v>
                </c:pt>
                <c:pt idx="566">
                  <c:v>3209</c:v>
                </c:pt>
                <c:pt idx="567">
                  <c:v>3209</c:v>
                </c:pt>
                <c:pt idx="568">
                  <c:v>3209</c:v>
                </c:pt>
                <c:pt idx="569">
                  <c:v>3209</c:v>
                </c:pt>
                <c:pt idx="570">
                  <c:v>3209</c:v>
                </c:pt>
                <c:pt idx="571">
                  <c:v>3209</c:v>
                </c:pt>
                <c:pt idx="572">
                  <c:v>3209</c:v>
                </c:pt>
                <c:pt idx="573">
                  <c:v>3209</c:v>
                </c:pt>
                <c:pt idx="574">
                  <c:v>3209</c:v>
                </c:pt>
                <c:pt idx="575">
                  <c:v>3209</c:v>
                </c:pt>
                <c:pt idx="576">
                  <c:v>3209</c:v>
                </c:pt>
                <c:pt idx="577">
                  <c:v>3209</c:v>
                </c:pt>
                <c:pt idx="578">
                  <c:v>3209</c:v>
                </c:pt>
                <c:pt idx="579">
                  <c:v>3209</c:v>
                </c:pt>
                <c:pt idx="580">
                  <c:v>3209</c:v>
                </c:pt>
                <c:pt idx="581">
                  <c:v>3209</c:v>
                </c:pt>
                <c:pt idx="582">
                  <c:v>3209</c:v>
                </c:pt>
                <c:pt idx="583">
                  <c:v>3209</c:v>
                </c:pt>
                <c:pt idx="584">
                  <c:v>3209</c:v>
                </c:pt>
                <c:pt idx="585">
                  <c:v>3209</c:v>
                </c:pt>
                <c:pt idx="586">
                  <c:v>3209</c:v>
                </c:pt>
                <c:pt idx="587">
                  <c:v>3209</c:v>
                </c:pt>
                <c:pt idx="588">
                  <c:v>3209</c:v>
                </c:pt>
                <c:pt idx="589">
                  <c:v>3209</c:v>
                </c:pt>
                <c:pt idx="590">
                  <c:v>3209</c:v>
                </c:pt>
                <c:pt idx="591">
                  <c:v>3209</c:v>
                </c:pt>
                <c:pt idx="592">
                  <c:v>3209</c:v>
                </c:pt>
                <c:pt idx="593">
                  <c:v>3209</c:v>
                </c:pt>
                <c:pt idx="594">
                  <c:v>3209</c:v>
                </c:pt>
                <c:pt idx="595">
                  <c:v>3209</c:v>
                </c:pt>
                <c:pt idx="596">
                  <c:v>3209</c:v>
                </c:pt>
                <c:pt idx="597">
                  <c:v>3209</c:v>
                </c:pt>
                <c:pt idx="598">
                  <c:v>3209</c:v>
                </c:pt>
                <c:pt idx="599">
                  <c:v>3209</c:v>
                </c:pt>
                <c:pt idx="600">
                  <c:v>3209</c:v>
                </c:pt>
                <c:pt idx="601">
                  <c:v>3209</c:v>
                </c:pt>
                <c:pt idx="602">
                  <c:v>3209</c:v>
                </c:pt>
                <c:pt idx="603">
                  <c:v>3209</c:v>
                </c:pt>
                <c:pt idx="604">
                  <c:v>3209</c:v>
                </c:pt>
                <c:pt idx="605">
                  <c:v>3209</c:v>
                </c:pt>
                <c:pt idx="606">
                  <c:v>3209</c:v>
                </c:pt>
                <c:pt idx="607">
                  <c:v>3209</c:v>
                </c:pt>
                <c:pt idx="608">
                  <c:v>3209</c:v>
                </c:pt>
                <c:pt idx="609">
                  <c:v>3209</c:v>
                </c:pt>
                <c:pt idx="610">
                  <c:v>3209</c:v>
                </c:pt>
                <c:pt idx="611">
                  <c:v>3209</c:v>
                </c:pt>
                <c:pt idx="612">
                  <c:v>3209</c:v>
                </c:pt>
                <c:pt idx="613">
                  <c:v>3209</c:v>
                </c:pt>
                <c:pt idx="614">
                  <c:v>3209</c:v>
                </c:pt>
                <c:pt idx="615">
                  <c:v>3209</c:v>
                </c:pt>
                <c:pt idx="616">
                  <c:v>3209</c:v>
                </c:pt>
                <c:pt idx="617">
                  <c:v>3209</c:v>
                </c:pt>
                <c:pt idx="618">
                  <c:v>3209</c:v>
                </c:pt>
                <c:pt idx="619">
                  <c:v>3209</c:v>
                </c:pt>
                <c:pt idx="620">
                  <c:v>3209</c:v>
                </c:pt>
                <c:pt idx="621">
                  <c:v>3209</c:v>
                </c:pt>
                <c:pt idx="622">
                  <c:v>3209</c:v>
                </c:pt>
                <c:pt idx="623">
                  <c:v>3209</c:v>
                </c:pt>
                <c:pt idx="624">
                  <c:v>3209</c:v>
                </c:pt>
                <c:pt idx="625">
                  <c:v>3209</c:v>
                </c:pt>
                <c:pt idx="626">
                  <c:v>3209</c:v>
                </c:pt>
                <c:pt idx="627">
                  <c:v>3209</c:v>
                </c:pt>
                <c:pt idx="628">
                  <c:v>3209</c:v>
                </c:pt>
                <c:pt idx="629">
                  <c:v>3209</c:v>
                </c:pt>
                <c:pt idx="630">
                  <c:v>3209</c:v>
                </c:pt>
                <c:pt idx="631">
                  <c:v>3209</c:v>
                </c:pt>
                <c:pt idx="632">
                  <c:v>3209</c:v>
                </c:pt>
                <c:pt idx="633">
                  <c:v>3209</c:v>
                </c:pt>
                <c:pt idx="634">
                  <c:v>3209</c:v>
                </c:pt>
                <c:pt idx="635">
                  <c:v>3209</c:v>
                </c:pt>
                <c:pt idx="636">
                  <c:v>3209</c:v>
                </c:pt>
                <c:pt idx="637">
                  <c:v>3209</c:v>
                </c:pt>
                <c:pt idx="638">
                  <c:v>3209</c:v>
                </c:pt>
                <c:pt idx="639">
                  <c:v>3209</c:v>
                </c:pt>
                <c:pt idx="640">
                  <c:v>3209</c:v>
                </c:pt>
                <c:pt idx="641">
                  <c:v>3209</c:v>
                </c:pt>
                <c:pt idx="642">
                  <c:v>3209</c:v>
                </c:pt>
                <c:pt idx="643">
                  <c:v>3209</c:v>
                </c:pt>
                <c:pt idx="644">
                  <c:v>3209</c:v>
                </c:pt>
                <c:pt idx="645">
                  <c:v>3209</c:v>
                </c:pt>
                <c:pt idx="646">
                  <c:v>3209</c:v>
                </c:pt>
                <c:pt idx="647">
                  <c:v>3209</c:v>
                </c:pt>
                <c:pt idx="648">
                  <c:v>3209</c:v>
                </c:pt>
                <c:pt idx="649">
                  <c:v>3209</c:v>
                </c:pt>
                <c:pt idx="650">
                  <c:v>3209</c:v>
                </c:pt>
                <c:pt idx="651">
                  <c:v>3209</c:v>
                </c:pt>
                <c:pt idx="652">
                  <c:v>3209</c:v>
                </c:pt>
                <c:pt idx="653">
                  <c:v>3209</c:v>
                </c:pt>
                <c:pt idx="654">
                  <c:v>3209</c:v>
                </c:pt>
                <c:pt idx="655">
                  <c:v>3209</c:v>
                </c:pt>
                <c:pt idx="656">
                  <c:v>3209</c:v>
                </c:pt>
                <c:pt idx="657">
                  <c:v>3209</c:v>
                </c:pt>
                <c:pt idx="658">
                  <c:v>3209</c:v>
                </c:pt>
                <c:pt idx="659">
                  <c:v>3209</c:v>
                </c:pt>
                <c:pt idx="660">
                  <c:v>3209</c:v>
                </c:pt>
                <c:pt idx="661">
                  <c:v>3209</c:v>
                </c:pt>
                <c:pt idx="662">
                  <c:v>3209</c:v>
                </c:pt>
                <c:pt idx="663">
                  <c:v>3209</c:v>
                </c:pt>
                <c:pt idx="664">
                  <c:v>3209</c:v>
                </c:pt>
                <c:pt idx="665">
                  <c:v>3209</c:v>
                </c:pt>
                <c:pt idx="666">
                  <c:v>3209</c:v>
                </c:pt>
                <c:pt idx="667">
                  <c:v>3209</c:v>
                </c:pt>
                <c:pt idx="668">
                  <c:v>3209</c:v>
                </c:pt>
                <c:pt idx="669">
                  <c:v>3209</c:v>
                </c:pt>
                <c:pt idx="670">
                  <c:v>3209</c:v>
                </c:pt>
                <c:pt idx="671">
                  <c:v>3209</c:v>
                </c:pt>
                <c:pt idx="672">
                  <c:v>3209</c:v>
                </c:pt>
                <c:pt idx="673">
                  <c:v>3209</c:v>
                </c:pt>
                <c:pt idx="674">
                  <c:v>3209</c:v>
                </c:pt>
                <c:pt idx="675">
                  <c:v>3209</c:v>
                </c:pt>
                <c:pt idx="676">
                  <c:v>3209</c:v>
                </c:pt>
                <c:pt idx="677">
                  <c:v>3209</c:v>
                </c:pt>
                <c:pt idx="678">
                  <c:v>3209</c:v>
                </c:pt>
                <c:pt idx="679">
                  <c:v>3209</c:v>
                </c:pt>
                <c:pt idx="680">
                  <c:v>3209</c:v>
                </c:pt>
                <c:pt idx="681">
                  <c:v>3209</c:v>
                </c:pt>
                <c:pt idx="682">
                  <c:v>3209</c:v>
                </c:pt>
                <c:pt idx="683">
                  <c:v>3209</c:v>
                </c:pt>
                <c:pt idx="684">
                  <c:v>3209</c:v>
                </c:pt>
                <c:pt idx="685">
                  <c:v>3209</c:v>
                </c:pt>
                <c:pt idx="686">
                  <c:v>3209</c:v>
                </c:pt>
                <c:pt idx="687">
                  <c:v>3209</c:v>
                </c:pt>
                <c:pt idx="688">
                  <c:v>3209</c:v>
                </c:pt>
                <c:pt idx="689">
                  <c:v>3209</c:v>
                </c:pt>
                <c:pt idx="690">
                  <c:v>3209</c:v>
                </c:pt>
                <c:pt idx="691">
                  <c:v>3209</c:v>
                </c:pt>
                <c:pt idx="692">
                  <c:v>3209</c:v>
                </c:pt>
                <c:pt idx="693">
                  <c:v>3209</c:v>
                </c:pt>
                <c:pt idx="694">
                  <c:v>3209</c:v>
                </c:pt>
                <c:pt idx="695">
                  <c:v>3209</c:v>
                </c:pt>
                <c:pt idx="696">
                  <c:v>3209</c:v>
                </c:pt>
                <c:pt idx="697">
                  <c:v>3209</c:v>
                </c:pt>
                <c:pt idx="698">
                  <c:v>3209</c:v>
                </c:pt>
                <c:pt idx="699">
                  <c:v>3209</c:v>
                </c:pt>
                <c:pt idx="700">
                  <c:v>3209</c:v>
                </c:pt>
                <c:pt idx="701">
                  <c:v>3209</c:v>
                </c:pt>
                <c:pt idx="702">
                  <c:v>3209</c:v>
                </c:pt>
                <c:pt idx="703">
                  <c:v>3209</c:v>
                </c:pt>
                <c:pt idx="704">
                  <c:v>3209</c:v>
                </c:pt>
                <c:pt idx="705">
                  <c:v>3209</c:v>
                </c:pt>
                <c:pt idx="706">
                  <c:v>3209</c:v>
                </c:pt>
                <c:pt idx="707">
                  <c:v>3209</c:v>
                </c:pt>
                <c:pt idx="708">
                  <c:v>3209</c:v>
                </c:pt>
                <c:pt idx="709">
                  <c:v>3209</c:v>
                </c:pt>
                <c:pt idx="710">
                  <c:v>3209</c:v>
                </c:pt>
                <c:pt idx="711">
                  <c:v>3209</c:v>
                </c:pt>
                <c:pt idx="712">
                  <c:v>3209</c:v>
                </c:pt>
                <c:pt idx="713">
                  <c:v>3209</c:v>
                </c:pt>
                <c:pt idx="714">
                  <c:v>3209</c:v>
                </c:pt>
                <c:pt idx="715">
                  <c:v>3209</c:v>
                </c:pt>
                <c:pt idx="716">
                  <c:v>3209</c:v>
                </c:pt>
                <c:pt idx="717">
                  <c:v>3209</c:v>
                </c:pt>
                <c:pt idx="718">
                  <c:v>3209</c:v>
                </c:pt>
                <c:pt idx="719">
                  <c:v>3209</c:v>
                </c:pt>
                <c:pt idx="720">
                  <c:v>3209</c:v>
                </c:pt>
                <c:pt idx="721">
                  <c:v>3209</c:v>
                </c:pt>
                <c:pt idx="722">
                  <c:v>3209</c:v>
                </c:pt>
                <c:pt idx="723">
                  <c:v>3209</c:v>
                </c:pt>
                <c:pt idx="724">
                  <c:v>3209</c:v>
                </c:pt>
                <c:pt idx="725">
                  <c:v>3209</c:v>
                </c:pt>
                <c:pt idx="726">
                  <c:v>3209</c:v>
                </c:pt>
                <c:pt idx="727">
                  <c:v>3209</c:v>
                </c:pt>
                <c:pt idx="728">
                  <c:v>3209</c:v>
                </c:pt>
                <c:pt idx="729">
                  <c:v>3209</c:v>
                </c:pt>
                <c:pt idx="730">
                  <c:v>3209</c:v>
                </c:pt>
                <c:pt idx="731">
                  <c:v>3209</c:v>
                </c:pt>
                <c:pt idx="732">
                  <c:v>3209</c:v>
                </c:pt>
                <c:pt idx="733">
                  <c:v>3209</c:v>
                </c:pt>
                <c:pt idx="734">
                  <c:v>3209</c:v>
                </c:pt>
                <c:pt idx="735">
                  <c:v>3209</c:v>
                </c:pt>
                <c:pt idx="736">
                  <c:v>3209</c:v>
                </c:pt>
                <c:pt idx="737">
                  <c:v>3209</c:v>
                </c:pt>
                <c:pt idx="738">
                  <c:v>3209</c:v>
                </c:pt>
                <c:pt idx="739">
                  <c:v>3209</c:v>
                </c:pt>
                <c:pt idx="740">
                  <c:v>3209</c:v>
                </c:pt>
                <c:pt idx="741">
                  <c:v>3209</c:v>
                </c:pt>
                <c:pt idx="742">
                  <c:v>3209</c:v>
                </c:pt>
                <c:pt idx="743">
                  <c:v>3209</c:v>
                </c:pt>
                <c:pt idx="744">
                  <c:v>3209</c:v>
                </c:pt>
                <c:pt idx="745">
                  <c:v>3209</c:v>
                </c:pt>
                <c:pt idx="746">
                  <c:v>3209</c:v>
                </c:pt>
                <c:pt idx="747">
                  <c:v>3209</c:v>
                </c:pt>
                <c:pt idx="748">
                  <c:v>3209</c:v>
                </c:pt>
                <c:pt idx="749">
                  <c:v>3209</c:v>
                </c:pt>
                <c:pt idx="750">
                  <c:v>3209</c:v>
                </c:pt>
                <c:pt idx="751">
                  <c:v>3209</c:v>
                </c:pt>
                <c:pt idx="752">
                  <c:v>3209</c:v>
                </c:pt>
                <c:pt idx="753">
                  <c:v>3209</c:v>
                </c:pt>
                <c:pt idx="754">
                  <c:v>3209</c:v>
                </c:pt>
                <c:pt idx="755">
                  <c:v>3209</c:v>
                </c:pt>
                <c:pt idx="756">
                  <c:v>3209</c:v>
                </c:pt>
                <c:pt idx="757">
                  <c:v>3209</c:v>
                </c:pt>
                <c:pt idx="758">
                  <c:v>3209</c:v>
                </c:pt>
                <c:pt idx="759">
                  <c:v>3209</c:v>
                </c:pt>
                <c:pt idx="760">
                  <c:v>3209</c:v>
                </c:pt>
                <c:pt idx="761">
                  <c:v>3209</c:v>
                </c:pt>
                <c:pt idx="762">
                  <c:v>3209</c:v>
                </c:pt>
                <c:pt idx="763">
                  <c:v>3209</c:v>
                </c:pt>
                <c:pt idx="764">
                  <c:v>3209</c:v>
                </c:pt>
                <c:pt idx="765">
                  <c:v>3209</c:v>
                </c:pt>
                <c:pt idx="766">
                  <c:v>3209</c:v>
                </c:pt>
                <c:pt idx="767">
                  <c:v>3209</c:v>
                </c:pt>
                <c:pt idx="768">
                  <c:v>3209</c:v>
                </c:pt>
                <c:pt idx="769">
                  <c:v>3209</c:v>
                </c:pt>
                <c:pt idx="770">
                  <c:v>3209</c:v>
                </c:pt>
                <c:pt idx="771">
                  <c:v>3209</c:v>
                </c:pt>
                <c:pt idx="772">
                  <c:v>3209</c:v>
                </c:pt>
                <c:pt idx="773">
                  <c:v>3209</c:v>
                </c:pt>
                <c:pt idx="774">
                  <c:v>3209</c:v>
                </c:pt>
                <c:pt idx="775">
                  <c:v>3209</c:v>
                </c:pt>
                <c:pt idx="776">
                  <c:v>3209</c:v>
                </c:pt>
                <c:pt idx="777">
                  <c:v>3209</c:v>
                </c:pt>
                <c:pt idx="778">
                  <c:v>3209</c:v>
                </c:pt>
                <c:pt idx="779">
                  <c:v>3209</c:v>
                </c:pt>
                <c:pt idx="780">
                  <c:v>3209</c:v>
                </c:pt>
                <c:pt idx="781">
                  <c:v>3209</c:v>
                </c:pt>
                <c:pt idx="782">
                  <c:v>3209</c:v>
                </c:pt>
                <c:pt idx="783">
                  <c:v>3209</c:v>
                </c:pt>
                <c:pt idx="784">
                  <c:v>3209</c:v>
                </c:pt>
                <c:pt idx="785">
                  <c:v>3209</c:v>
                </c:pt>
                <c:pt idx="786">
                  <c:v>3209</c:v>
                </c:pt>
                <c:pt idx="787">
                  <c:v>3209</c:v>
                </c:pt>
                <c:pt idx="788">
                  <c:v>3209</c:v>
                </c:pt>
                <c:pt idx="789">
                  <c:v>3209</c:v>
                </c:pt>
                <c:pt idx="790">
                  <c:v>3209</c:v>
                </c:pt>
                <c:pt idx="791">
                  <c:v>3209</c:v>
                </c:pt>
                <c:pt idx="792">
                  <c:v>3209</c:v>
                </c:pt>
                <c:pt idx="793">
                  <c:v>3209</c:v>
                </c:pt>
                <c:pt idx="794">
                  <c:v>3209</c:v>
                </c:pt>
                <c:pt idx="795">
                  <c:v>3209</c:v>
                </c:pt>
                <c:pt idx="796">
                  <c:v>3209</c:v>
                </c:pt>
                <c:pt idx="797">
                  <c:v>3209</c:v>
                </c:pt>
                <c:pt idx="798">
                  <c:v>3209</c:v>
                </c:pt>
                <c:pt idx="799">
                  <c:v>3209</c:v>
                </c:pt>
                <c:pt idx="800">
                  <c:v>3209</c:v>
                </c:pt>
                <c:pt idx="801">
                  <c:v>3209</c:v>
                </c:pt>
                <c:pt idx="802">
                  <c:v>3209</c:v>
                </c:pt>
                <c:pt idx="803">
                  <c:v>3209</c:v>
                </c:pt>
                <c:pt idx="804">
                  <c:v>3209</c:v>
                </c:pt>
                <c:pt idx="805">
                  <c:v>3209</c:v>
                </c:pt>
                <c:pt idx="806">
                  <c:v>3209</c:v>
                </c:pt>
                <c:pt idx="807">
                  <c:v>3209</c:v>
                </c:pt>
                <c:pt idx="808">
                  <c:v>3209</c:v>
                </c:pt>
                <c:pt idx="809">
                  <c:v>3209</c:v>
                </c:pt>
                <c:pt idx="810">
                  <c:v>3209</c:v>
                </c:pt>
                <c:pt idx="811">
                  <c:v>3209</c:v>
                </c:pt>
                <c:pt idx="812">
                  <c:v>3209</c:v>
                </c:pt>
                <c:pt idx="813">
                  <c:v>3209</c:v>
                </c:pt>
                <c:pt idx="814">
                  <c:v>3209</c:v>
                </c:pt>
                <c:pt idx="815">
                  <c:v>3209</c:v>
                </c:pt>
                <c:pt idx="816">
                  <c:v>3209</c:v>
                </c:pt>
                <c:pt idx="817">
                  <c:v>3209</c:v>
                </c:pt>
                <c:pt idx="818">
                  <c:v>3209</c:v>
                </c:pt>
                <c:pt idx="819">
                  <c:v>3209</c:v>
                </c:pt>
                <c:pt idx="820">
                  <c:v>3209</c:v>
                </c:pt>
                <c:pt idx="821">
                  <c:v>3209</c:v>
                </c:pt>
                <c:pt idx="822">
                  <c:v>3209</c:v>
                </c:pt>
                <c:pt idx="823">
                  <c:v>3209</c:v>
                </c:pt>
                <c:pt idx="824">
                  <c:v>3209</c:v>
                </c:pt>
                <c:pt idx="825">
                  <c:v>3209</c:v>
                </c:pt>
                <c:pt idx="826">
                  <c:v>3209</c:v>
                </c:pt>
                <c:pt idx="827">
                  <c:v>3209</c:v>
                </c:pt>
                <c:pt idx="828">
                  <c:v>3209</c:v>
                </c:pt>
                <c:pt idx="829">
                  <c:v>3209</c:v>
                </c:pt>
                <c:pt idx="830">
                  <c:v>3209</c:v>
                </c:pt>
                <c:pt idx="831">
                  <c:v>3209</c:v>
                </c:pt>
                <c:pt idx="832">
                  <c:v>3209</c:v>
                </c:pt>
                <c:pt idx="833">
                  <c:v>3209</c:v>
                </c:pt>
                <c:pt idx="834">
                  <c:v>3209</c:v>
                </c:pt>
                <c:pt idx="835">
                  <c:v>3209</c:v>
                </c:pt>
                <c:pt idx="836">
                  <c:v>3209</c:v>
                </c:pt>
                <c:pt idx="837">
                  <c:v>3209</c:v>
                </c:pt>
                <c:pt idx="838">
                  <c:v>3209</c:v>
                </c:pt>
                <c:pt idx="839">
                  <c:v>3209</c:v>
                </c:pt>
                <c:pt idx="840">
                  <c:v>3209</c:v>
                </c:pt>
                <c:pt idx="841">
                  <c:v>3209</c:v>
                </c:pt>
                <c:pt idx="842">
                  <c:v>3209</c:v>
                </c:pt>
                <c:pt idx="843">
                  <c:v>3209</c:v>
                </c:pt>
                <c:pt idx="844">
                  <c:v>3209</c:v>
                </c:pt>
                <c:pt idx="845">
                  <c:v>3209</c:v>
                </c:pt>
                <c:pt idx="846">
                  <c:v>3209</c:v>
                </c:pt>
                <c:pt idx="847">
                  <c:v>3209</c:v>
                </c:pt>
                <c:pt idx="848">
                  <c:v>3209</c:v>
                </c:pt>
                <c:pt idx="849">
                  <c:v>3209</c:v>
                </c:pt>
                <c:pt idx="850">
                  <c:v>3209</c:v>
                </c:pt>
                <c:pt idx="851">
                  <c:v>3209</c:v>
                </c:pt>
                <c:pt idx="852">
                  <c:v>3209</c:v>
                </c:pt>
                <c:pt idx="853">
                  <c:v>3209</c:v>
                </c:pt>
                <c:pt idx="854">
                  <c:v>3209</c:v>
                </c:pt>
                <c:pt idx="855">
                  <c:v>3209</c:v>
                </c:pt>
                <c:pt idx="856">
                  <c:v>3209</c:v>
                </c:pt>
                <c:pt idx="857">
                  <c:v>3209</c:v>
                </c:pt>
                <c:pt idx="858">
                  <c:v>3209</c:v>
                </c:pt>
                <c:pt idx="859">
                  <c:v>3209</c:v>
                </c:pt>
                <c:pt idx="860">
                  <c:v>3209</c:v>
                </c:pt>
                <c:pt idx="861">
                  <c:v>3209</c:v>
                </c:pt>
                <c:pt idx="862">
                  <c:v>3209</c:v>
                </c:pt>
                <c:pt idx="863">
                  <c:v>3209</c:v>
                </c:pt>
                <c:pt idx="864">
                  <c:v>3209</c:v>
                </c:pt>
                <c:pt idx="865">
                  <c:v>3209</c:v>
                </c:pt>
                <c:pt idx="866">
                  <c:v>3209</c:v>
                </c:pt>
                <c:pt idx="867">
                  <c:v>3209</c:v>
                </c:pt>
                <c:pt idx="868">
                  <c:v>3209</c:v>
                </c:pt>
                <c:pt idx="869">
                  <c:v>3209</c:v>
                </c:pt>
                <c:pt idx="870">
                  <c:v>3209</c:v>
                </c:pt>
                <c:pt idx="871">
                  <c:v>3209</c:v>
                </c:pt>
                <c:pt idx="872">
                  <c:v>3209</c:v>
                </c:pt>
                <c:pt idx="873">
                  <c:v>3209</c:v>
                </c:pt>
                <c:pt idx="874">
                  <c:v>3209</c:v>
                </c:pt>
                <c:pt idx="875">
                  <c:v>3209</c:v>
                </c:pt>
                <c:pt idx="876">
                  <c:v>3209</c:v>
                </c:pt>
                <c:pt idx="877">
                  <c:v>3209</c:v>
                </c:pt>
                <c:pt idx="878">
                  <c:v>3209</c:v>
                </c:pt>
                <c:pt idx="879">
                  <c:v>3209</c:v>
                </c:pt>
                <c:pt idx="880">
                  <c:v>3209</c:v>
                </c:pt>
                <c:pt idx="881">
                  <c:v>3209</c:v>
                </c:pt>
                <c:pt idx="882">
                  <c:v>3209</c:v>
                </c:pt>
                <c:pt idx="883">
                  <c:v>3209</c:v>
                </c:pt>
                <c:pt idx="884">
                  <c:v>3209</c:v>
                </c:pt>
                <c:pt idx="885">
                  <c:v>3209</c:v>
                </c:pt>
                <c:pt idx="886">
                  <c:v>3209</c:v>
                </c:pt>
                <c:pt idx="887">
                  <c:v>3209</c:v>
                </c:pt>
                <c:pt idx="888">
                  <c:v>3209</c:v>
                </c:pt>
                <c:pt idx="889">
                  <c:v>3209</c:v>
                </c:pt>
                <c:pt idx="890">
                  <c:v>3209</c:v>
                </c:pt>
                <c:pt idx="891">
                  <c:v>3209</c:v>
                </c:pt>
                <c:pt idx="892">
                  <c:v>3209</c:v>
                </c:pt>
                <c:pt idx="893">
                  <c:v>3209</c:v>
                </c:pt>
                <c:pt idx="894">
                  <c:v>3209</c:v>
                </c:pt>
                <c:pt idx="895">
                  <c:v>3209</c:v>
                </c:pt>
                <c:pt idx="896">
                  <c:v>3209</c:v>
                </c:pt>
                <c:pt idx="897">
                  <c:v>3209</c:v>
                </c:pt>
                <c:pt idx="898">
                  <c:v>3209</c:v>
                </c:pt>
                <c:pt idx="899">
                  <c:v>3209</c:v>
                </c:pt>
                <c:pt idx="900">
                  <c:v>3209</c:v>
                </c:pt>
                <c:pt idx="901">
                  <c:v>3209</c:v>
                </c:pt>
                <c:pt idx="902">
                  <c:v>3209</c:v>
                </c:pt>
                <c:pt idx="903">
                  <c:v>3209</c:v>
                </c:pt>
                <c:pt idx="904">
                  <c:v>3209</c:v>
                </c:pt>
                <c:pt idx="905">
                  <c:v>3209</c:v>
                </c:pt>
                <c:pt idx="906">
                  <c:v>3209</c:v>
                </c:pt>
                <c:pt idx="907">
                  <c:v>3209</c:v>
                </c:pt>
                <c:pt idx="908">
                  <c:v>3209</c:v>
                </c:pt>
                <c:pt idx="909">
                  <c:v>3209</c:v>
                </c:pt>
                <c:pt idx="910">
                  <c:v>3209</c:v>
                </c:pt>
                <c:pt idx="911">
                  <c:v>3209</c:v>
                </c:pt>
                <c:pt idx="912">
                  <c:v>3209</c:v>
                </c:pt>
                <c:pt idx="913">
                  <c:v>3209</c:v>
                </c:pt>
                <c:pt idx="914">
                  <c:v>3209</c:v>
                </c:pt>
                <c:pt idx="915">
                  <c:v>3209</c:v>
                </c:pt>
                <c:pt idx="916">
                  <c:v>3209</c:v>
                </c:pt>
                <c:pt idx="917">
                  <c:v>3209</c:v>
                </c:pt>
                <c:pt idx="918">
                  <c:v>3209</c:v>
                </c:pt>
                <c:pt idx="919">
                  <c:v>3209</c:v>
                </c:pt>
                <c:pt idx="920">
                  <c:v>3209</c:v>
                </c:pt>
                <c:pt idx="921">
                  <c:v>3209</c:v>
                </c:pt>
                <c:pt idx="922">
                  <c:v>3209</c:v>
                </c:pt>
                <c:pt idx="923">
                  <c:v>3209</c:v>
                </c:pt>
                <c:pt idx="924">
                  <c:v>3209</c:v>
                </c:pt>
                <c:pt idx="925">
                  <c:v>3209</c:v>
                </c:pt>
                <c:pt idx="926">
                  <c:v>3209</c:v>
                </c:pt>
                <c:pt idx="927">
                  <c:v>3209</c:v>
                </c:pt>
                <c:pt idx="928">
                  <c:v>3209</c:v>
                </c:pt>
                <c:pt idx="929">
                  <c:v>3209</c:v>
                </c:pt>
                <c:pt idx="930">
                  <c:v>3209</c:v>
                </c:pt>
                <c:pt idx="931">
                  <c:v>3209</c:v>
                </c:pt>
                <c:pt idx="932">
                  <c:v>3209</c:v>
                </c:pt>
                <c:pt idx="933">
                  <c:v>3209</c:v>
                </c:pt>
                <c:pt idx="934">
                  <c:v>3209</c:v>
                </c:pt>
                <c:pt idx="935">
                  <c:v>3209</c:v>
                </c:pt>
                <c:pt idx="936">
                  <c:v>3209</c:v>
                </c:pt>
                <c:pt idx="937">
                  <c:v>3209</c:v>
                </c:pt>
                <c:pt idx="938">
                  <c:v>3209</c:v>
                </c:pt>
                <c:pt idx="939">
                  <c:v>3209</c:v>
                </c:pt>
                <c:pt idx="940">
                  <c:v>3209</c:v>
                </c:pt>
                <c:pt idx="941">
                  <c:v>3209</c:v>
                </c:pt>
                <c:pt idx="942">
                  <c:v>3209</c:v>
                </c:pt>
                <c:pt idx="943">
                  <c:v>3209</c:v>
                </c:pt>
                <c:pt idx="944">
                  <c:v>3209</c:v>
                </c:pt>
                <c:pt idx="945">
                  <c:v>3209</c:v>
                </c:pt>
                <c:pt idx="946">
                  <c:v>3209</c:v>
                </c:pt>
                <c:pt idx="947">
                  <c:v>3209</c:v>
                </c:pt>
                <c:pt idx="948">
                  <c:v>3209</c:v>
                </c:pt>
                <c:pt idx="949">
                  <c:v>3209</c:v>
                </c:pt>
                <c:pt idx="950">
                  <c:v>3209</c:v>
                </c:pt>
                <c:pt idx="951">
                  <c:v>3209</c:v>
                </c:pt>
                <c:pt idx="952">
                  <c:v>3209</c:v>
                </c:pt>
                <c:pt idx="953">
                  <c:v>3209</c:v>
                </c:pt>
                <c:pt idx="954">
                  <c:v>3209</c:v>
                </c:pt>
                <c:pt idx="955">
                  <c:v>3209</c:v>
                </c:pt>
                <c:pt idx="956">
                  <c:v>3209</c:v>
                </c:pt>
                <c:pt idx="957">
                  <c:v>3209</c:v>
                </c:pt>
                <c:pt idx="958">
                  <c:v>3209</c:v>
                </c:pt>
                <c:pt idx="959">
                  <c:v>3209</c:v>
                </c:pt>
                <c:pt idx="960">
                  <c:v>3209</c:v>
                </c:pt>
                <c:pt idx="961">
                  <c:v>3209</c:v>
                </c:pt>
                <c:pt idx="962">
                  <c:v>3209</c:v>
                </c:pt>
                <c:pt idx="963">
                  <c:v>3209</c:v>
                </c:pt>
                <c:pt idx="964">
                  <c:v>3209</c:v>
                </c:pt>
                <c:pt idx="965">
                  <c:v>3209</c:v>
                </c:pt>
                <c:pt idx="966">
                  <c:v>3209</c:v>
                </c:pt>
                <c:pt idx="967">
                  <c:v>3209</c:v>
                </c:pt>
                <c:pt idx="968">
                  <c:v>3209</c:v>
                </c:pt>
                <c:pt idx="969">
                  <c:v>3209</c:v>
                </c:pt>
                <c:pt idx="970">
                  <c:v>3209</c:v>
                </c:pt>
                <c:pt idx="971">
                  <c:v>3209</c:v>
                </c:pt>
                <c:pt idx="972">
                  <c:v>3209</c:v>
                </c:pt>
                <c:pt idx="973">
                  <c:v>3209</c:v>
                </c:pt>
                <c:pt idx="974">
                  <c:v>3209</c:v>
                </c:pt>
                <c:pt idx="975">
                  <c:v>3209</c:v>
                </c:pt>
                <c:pt idx="976">
                  <c:v>3209</c:v>
                </c:pt>
                <c:pt idx="977">
                  <c:v>3209</c:v>
                </c:pt>
                <c:pt idx="978">
                  <c:v>3209</c:v>
                </c:pt>
                <c:pt idx="979">
                  <c:v>3209</c:v>
                </c:pt>
                <c:pt idx="980">
                  <c:v>3209</c:v>
                </c:pt>
                <c:pt idx="981">
                  <c:v>3209</c:v>
                </c:pt>
                <c:pt idx="982">
                  <c:v>3209</c:v>
                </c:pt>
                <c:pt idx="983">
                  <c:v>3209</c:v>
                </c:pt>
                <c:pt idx="984">
                  <c:v>3209</c:v>
                </c:pt>
                <c:pt idx="985">
                  <c:v>3209</c:v>
                </c:pt>
                <c:pt idx="986">
                  <c:v>3209</c:v>
                </c:pt>
                <c:pt idx="987">
                  <c:v>3209</c:v>
                </c:pt>
                <c:pt idx="988">
                  <c:v>3209</c:v>
                </c:pt>
                <c:pt idx="989">
                  <c:v>3209</c:v>
                </c:pt>
                <c:pt idx="990">
                  <c:v>3209</c:v>
                </c:pt>
                <c:pt idx="991">
                  <c:v>3209</c:v>
                </c:pt>
                <c:pt idx="992">
                  <c:v>3209</c:v>
                </c:pt>
                <c:pt idx="993">
                  <c:v>3209</c:v>
                </c:pt>
                <c:pt idx="994">
                  <c:v>3209</c:v>
                </c:pt>
                <c:pt idx="995">
                  <c:v>3209</c:v>
                </c:pt>
                <c:pt idx="996">
                  <c:v>3209</c:v>
                </c:pt>
                <c:pt idx="997">
                  <c:v>3209</c:v>
                </c:pt>
                <c:pt idx="998">
                  <c:v>3209</c:v>
                </c:pt>
                <c:pt idx="999">
                  <c:v>3209</c:v>
                </c:pt>
                <c:pt idx="1000">
                  <c:v>3209</c:v>
                </c:pt>
                <c:pt idx="1001">
                  <c:v>3209</c:v>
                </c:pt>
                <c:pt idx="1002">
                  <c:v>3209</c:v>
                </c:pt>
                <c:pt idx="1003">
                  <c:v>3209</c:v>
                </c:pt>
                <c:pt idx="1004">
                  <c:v>3209</c:v>
                </c:pt>
                <c:pt idx="1005">
                  <c:v>3209</c:v>
                </c:pt>
                <c:pt idx="1006">
                  <c:v>3209</c:v>
                </c:pt>
                <c:pt idx="1007">
                  <c:v>3209</c:v>
                </c:pt>
                <c:pt idx="1008">
                  <c:v>3209</c:v>
                </c:pt>
                <c:pt idx="1009">
                  <c:v>3209</c:v>
                </c:pt>
                <c:pt idx="1010">
                  <c:v>3209</c:v>
                </c:pt>
                <c:pt idx="1011">
                  <c:v>3209</c:v>
                </c:pt>
                <c:pt idx="1012">
                  <c:v>3209</c:v>
                </c:pt>
                <c:pt idx="1013">
                  <c:v>3209</c:v>
                </c:pt>
                <c:pt idx="1014">
                  <c:v>3209</c:v>
                </c:pt>
                <c:pt idx="1015">
                  <c:v>3209</c:v>
                </c:pt>
                <c:pt idx="1016">
                  <c:v>3209</c:v>
                </c:pt>
                <c:pt idx="1017">
                  <c:v>3209</c:v>
                </c:pt>
                <c:pt idx="1018">
                  <c:v>3209</c:v>
                </c:pt>
                <c:pt idx="1019">
                  <c:v>3209</c:v>
                </c:pt>
                <c:pt idx="1020">
                  <c:v>3209</c:v>
                </c:pt>
                <c:pt idx="1021">
                  <c:v>3209</c:v>
                </c:pt>
                <c:pt idx="1022">
                  <c:v>3209</c:v>
                </c:pt>
                <c:pt idx="1023">
                  <c:v>3209</c:v>
                </c:pt>
                <c:pt idx="1024">
                  <c:v>3209</c:v>
                </c:pt>
                <c:pt idx="1025">
                  <c:v>3209</c:v>
                </c:pt>
                <c:pt idx="1026">
                  <c:v>3209</c:v>
                </c:pt>
                <c:pt idx="1027">
                  <c:v>3209</c:v>
                </c:pt>
                <c:pt idx="1028">
                  <c:v>3209</c:v>
                </c:pt>
                <c:pt idx="1029">
                  <c:v>3209</c:v>
                </c:pt>
                <c:pt idx="1030">
                  <c:v>3209</c:v>
                </c:pt>
                <c:pt idx="1031">
                  <c:v>3209</c:v>
                </c:pt>
                <c:pt idx="1032">
                  <c:v>3209</c:v>
                </c:pt>
                <c:pt idx="1033">
                  <c:v>3209</c:v>
                </c:pt>
                <c:pt idx="1034">
                  <c:v>3209</c:v>
                </c:pt>
                <c:pt idx="1035">
                  <c:v>3209</c:v>
                </c:pt>
                <c:pt idx="1036">
                  <c:v>3209</c:v>
                </c:pt>
                <c:pt idx="1037">
                  <c:v>3209</c:v>
                </c:pt>
                <c:pt idx="1038">
                  <c:v>3209</c:v>
                </c:pt>
                <c:pt idx="1039">
                  <c:v>3209</c:v>
                </c:pt>
                <c:pt idx="1040">
                  <c:v>3209</c:v>
                </c:pt>
                <c:pt idx="1041">
                  <c:v>3209</c:v>
                </c:pt>
                <c:pt idx="1042">
                  <c:v>3209</c:v>
                </c:pt>
                <c:pt idx="1043">
                  <c:v>3209</c:v>
                </c:pt>
                <c:pt idx="1044">
                  <c:v>3209</c:v>
                </c:pt>
                <c:pt idx="1045">
                  <c:v>3209</c:v>
                </c:pt>
                <c:pt idx="1046">
                  <c:v>3209</c:v>
                </c:pt>
                <c:pt idx="1047">
                  <c:v>3209</c:v>
                </c:pt>
                <c:pt idx="1048">
                  <c:v>3209</c:v>
                </c:pt>
                <c:pt idx="1049">
                  <c:v>3209</c:v>
                </c:pt>
                <c:pt idx="1050">
                  <c:v>3209</c:v>
                </c:pt>
                <c:pt idx="1051">
                  <c:v>3209</c:v>
                </c:pt>
                <c:pt idx="1052">
                  <c:v>3209</c:v>
                </c:pt>
                <c:pt idx="1053">
                  <c:v>3209</c:v>
                </c:pt>
                <c:pt idx="1054">
                  <c:v>3209</c:v>
                </c:pt>
                <c:pt idx="1055">
                  <c:v>3209</c:v>
                </c:pt>
                <c:pt idx="1056">
                  <c:v>3209</c:v>
                </c:pt>
                <c:pt idx="1057">
                  <c:v>3209</c:v>
                </c:pt>
                <c:pt idx="1058">
                  <c:v>3209</c:v>
                </c:pt>
                <c:pt idx="1059">
                  <c:v>3209</c:v>
                </c:pt>
                <c:pt idx="1060">
                  <c:v>3209</c:v>
                </c:pt>
                <c:pt idx="1061">
                  <c:v>3209</c:v>
                </c:pt>
                <c:pt idx="1062">
                  <c:v>3209</c:v>
                </c:pt>
                <c:pt idx="1063">
                  <c:v>3209</c:v>
                </c:pt>
                <c:pt idx="1064">
                  <c:v>3209</c:v>
                </c:pt>
                <c:pt idx="1065">
                  <c:v>3209</c:v>
                </c:pt>
                <c:pt idx="1066">
                  <c:v>3209</c:v>
                </c:pt>
                <c:pt idx="1067">
                  <c:v>3209</c:v>
                </c:pt>
                <c:pt idx="1068">
                  <c:v>3209</c:v>
                </c:pt>
                <c:pt idx="1069">
                  <c:v>3209</c:v>
                </c:pt>
                <c:pt idx="1070">
                  <c:v>3209</c:v>
                </c:pt>
                <c:pt idx="1071">
                  <c:v>3209</c:v>
                </c:pt>
                <c:pt idx="1072">
                  <c:v>3209</c:v>
                </c:pt>
                <c:pt idx="1073">
                  <c:v>3209</c:v>
                </c:pt>
                <c:pt idx="1074">
                  <c:v>3209</c:v>
                </c:pt>
                <c:pt idx="1075">
                  <c:v>3209</c:v>
                </c:pt>
                <c:pt idx="1076">
                  <c:v>3209</c:v>
                </c:pt>
                <c:pt idx="1077">
                  <c:v>3209</c:v>
                </c:pt>
                <c:pt idx="1078">
                  <c:v>3209</c:v>
                </c:pt>
                <c:pt idx="1079">
                  <c:v>3209</c:v>
                </c:pt>
                <c:pt idx="1080">
                  <c:v>3209</c:v>
                </c:pt>
                <c:pt idx="1081">
                  <c:v>3209</c:v>
                </c:pt>
                <c:pt idx="1082">
                  <c:v>3209</c:v>
                </c:pt>
                <c:pt idx="1083">
                  <c:v>3209</c:v>
                </c:pt>
                <c:pt idx="1084">
                  <c:v>3209</c:v>
                </c:pt>
                <c:pt idx="1085">
                  <c:v>3209</c:v>
                </c:pt>
                <c:pt idx="1086">
                  <c:v>3209</c:v>
                </c:pt>
                <c:pt idx="1087">
                  <c:v>3209</c:v>
                </c:pt>
                <c:pt idx="1088">
                  <c:v>3209</c:v>
                </c:pt>
                <c:pt idx="1089">
                  <c:v>3209</c:v>
                </c:pt>
                <c:pt idx="1090">
                  <c:v>3209</c:v>
                </c:pt>
                <c:pt idx="1091">
                  <c:v>3209</c:v>
                </c:pt>
                <c:pt idx="1092">
                  <c:v>3209</c:v>
                </c:pt>
                <c:pt idx="1093">
                  <c:v>3209</c:v>
                </c:pt>
                <c:pt idx="1094">
                  <c:v>3209</c:v>
                </c:pt>
                <c:pt idx="1095">
                  <c:v>3209</c:v>
                </c:pt>
                <c:pt idx="1096">
                  <c:v>3209</c:v>
                </c:pt>
                <c:pt idx="1097">
                  <c:v>3209</c:v>
                </c:pt>
                <c:pt idx="1098">
                  <c:v>3209</c:v>
                </c:pt>
                <c:pt idx="1099">
                  <c:v>3209</c:v>
                </c:pt>
                <c:pt idx="1100">
                  <c:v>3209</c:v>
                </c:pt>
                <c:pt idx="1101">
                  <c:v>3209</c:v>
                </c:pt>
                <c:pt idx="1102">
                  <c:v>3209</c:v>
                </c:pt>
                <c:pt idx="1103">
                  <c:v>3209</c:v>
                </c:pt>
                <c:pt idx="1104">
                  <c:v>3209</c:v>
                </c:pt>
                <c:pt idx="1105">
                  <c:v>3209</c:v>
                </c:pt>
                <c:pt idx="1106">
                  <c:v>3209</c:v>
                </c:pt>
                <c:pt idx="1107">
                  <c:v>3209</c:v>
                </c:pt>
                <c:pt idx="1108">
                  <c:v>3209</c:v>
                </c:pt>
                <c:pt idx="1109">
                  <c:v>3209</c:v>
                </c:pt>
                <c:pt idx="1110">
                  <c:v>3209</c:v>
                </c:pt>
                <c:pt idx="1111">
                  <c:v>3209</c:v>
                </c:pt>
                <c:pt idx="1112">
                  <c:v>3209</c:v>
                </c:pt>
                <c:pt idx="1113">
                  <c:v>3209</c:v>
                </c:pt>
                <c:pt idx="1114">
                  <c:v>3209</c:v>
                </c:pt>
                <c:pt idx="1115">
                  <c:v>3209</c:v>
                </c:pt>
                <c:pt idx="1116">
                  <c:v>3209</c:v>
                </c:pt>
                <c:pt idx="1117">
                  <c:v>3209</c:v>
                </c:pt>
                <c:pt idx="1118">
                  <c:v>3209</c:v>
                </c:pt>
                <c:pt idx="1119">
                  <c:v>3209</c:v>
                </c:pt>
                <c:pt idx="1120">
                  <c:v>3209</c:v>
                </c:pt>
                <c:pt idx="1121">
                  <c:v>3209</c:v>
                </c:pt>
                <c:pt idx="1122">
                  <c:v>3209</c:v>
                </c:pt>
                <c:pt idx="1123">
                  <c:v>3209</c:v>
                </c:pt>
                <c:pt idx="1124">
                  <c:v>3209</c:v>
                </c:pt>
                <c:pt idx="1125">
                  <c:v>3209</c:v>
                </c:pt>
                <c:pt idx="1126">
                  <c:v>3209</c:v>
                </c:pt>
                <c:pt idx="1127">
                  <c:v>3209</c:v>
                </c:pt>
                <c:pt idx="1128">
                  <c:v>3209</c:v>
                </c:pt>
                <c:pt idx="1129">
                  <c:v>3209</c:v>
                </c:pt>
                <c:pt idx="1130">
                  <c:v>3209</c:v>
                </c:pt>
                <c:pt idx="1131">
                  <c:v>3209</c:v>
                </c:pt>
                <c:pt idx="1132">
                  <c:v>3209</c:v>
                </c:pt>
                <c:pt idx="1133">
                  <c:v>3209</c:v>
                </c:pt>
                <c:pt idx="1134">
                  <c:v>3209</c:v>
                </c:pt>
                <c:pt idx="1135">
                  <c:v>3209</c:v>
                </c:pt>
                <c:pt idx="1136">
                  <c:v>3209</c:v>
                </c:pt>
                <c:pt idx="1137">
                  <c:v>3209</c:v>
                </c:pt>
                <c:pt idx="1138">
                  <c:v>3209</c:v>
                </c:pt>
                <c:pt idx="1139">
                  <c:v>3209</c:v>
                </c:pt>
                <c:pt idx="1140">
                  <c:v>3209</c:v>
                </c:pt>
                <c:pt idx="1141">
                  <c:v>3209</c:v>
                </c:pt>
                <c:pt idx="1142">
                  <c:v>3209</c:v>
                </c:pt>
                <c:pt idx="1143">
                  <c:v>3209</c:v>
                </c:pt>
                <c:pt idx="1144">
                  <c:v>3209</c:v>
                </c:pt>
                <c:pt idx="1145">
                  <c:v>3209</c:v>
                </c:pt>
                <c:pt idx="1146">
                  <c:v>3209</c:v>
                </c:pt>
                <c:pt idx="1147">
                  <c:v>3209</c:v>
                </c:pt>
                <c:pt idx="1148">
                  <c:v>3209</c:v>
                </c:pt>
                <c:pt idx="1149">
                  <c:v>3209</c:v>
                </c:pt>
                <c:pt idx="1150">
                  <c:v>3209</c:v>
                </c:pt>
                <c:pt idx="1151">
                  <c:v>3209</c:v>
                </c:pt>
                <c:pt idx="1152">
                  <c:v>3209</c:v>
                </c:pt>
                <c:pt idx="1153">
                  <c:v>3209</c:v>
                </c:pt>
                <c:pt idx="1154">
                  <c:v>3209</c:v>
                </c:pt>
                <c:pt idx="1155">
                  <c:v>3209</c:v>
                </c:pt>
                <c:pt idx="1156">
                  <c:v>3209</c:v>
                </c:pt>
                <c:pt idx="1157">
                  <c:v>3209</c:v>
                </c:pt>
                <c:pt idx="1158">
                  <c:v>3209</c:v>
                </c:pt>
                <c:pt idx="1159">
                  <c:v>3209</c:v>
                </c:pt>
                <c:pt idx="1160">
                  <c:v>3209</c:v>
                </c:pt>
                <c:pt idx="1161">
                  <c:v>3209</c:v>
                </c:pt>
                <c:pt idx="1162">
                  <c:v>3209</c:v>
                </c:pt>
                <c:pt idx="1163">
                  <c:v>3209</c:v>
                </c:pt>
                <c:pt idx="1164">
                  <c:v>3209</c:v>
                </c:pt>
                <c:pt idx="1165">
                  <c:v>3209</c:v>
                </c:pt>
                <c:pt idx="1166">
                  <c:v>3209</c:v>
                </c:pt>
                <c:pt idx="1167">
                  <c:v>3209</c:v>
                </c:pt>
                <c:pt idx="1168">
                  <c:v>3209</c:v>
                </c:pt>
                <c:pt idx="1169">
                  <c:v>3209</c:v>
                </c:pt>
                <c:pt idx="1170">
                  <c:v>3209</c:v>
                </c:pt>
                <c:pt idx="1171">
                  <c:v>3209</c:v>
                </c:pt>
                <c:pt idx="1172">
                  <c:v>3209</c:v>
                </c:pt>
                <c:pt idx="1173">
                  <c:v>3209</c:v>
                </c:pt>
                <c:pt idx="1174">
                  <c:v>3209</c:v>
                </c:pt>
                <c:pt idx="1175">
                  <c:v>3209</c:v>
                </c:pt>
                <c:pt idx="1176">
                  <c:v>3209</c:v>
                </c:pt>
                <c:pt idx="1177">
                  <c:v>3209</c:v>
                </c:pt>
                <c:pt idx="1178">
                  <c:v>3209</c:v>
                </c:pt>
                <c:pt idx="1179">
                  <c:v>3209</c:v>
                </c:pt>
                <c:pt idx="1180">
                  <c:v>3209</c:v>
                </c:pt>
                <c:pt idx="1181">
                  <c:v>3209</c:v>
                </c:pt>
                <c:pt idx="1182">
                  <c:v>3209</c:v>
                </c:pt>
                <c:pt idx="1183">
                  <c:v>3209</c:v>
                </c:pt>
                <c:pt idx="1184">
                  <c:v>3209</c:v>
                </c:pt>
                <c:pt idx="1185">
                  <c:v>3209</c:v>
                </c:pt>
                <c:pt idx="1186">
                  <c:v>3209</c:v>
                </c:pt>
                <c:pt idx="1187">
                  <c:v>3209</c:v>
                </c:pt>
                <c:pt idx="1188">
                  <c:v>3209</c:v>
                </c:pt>
                <c:pt idx="1189">
                  <c:v>3209</c:v>
                </c:pt>
                <c:pt idx="1190">
                  <c:v>3209</c:v>
                </c:pt>
                <c:pt idx="1191">
                  <c:v>3209</c:v>
                </c:pt>
                <c:pt idx="1192">
                  <c:v>3209</c:v>
                </c:pt>
                <c:pt idx="1193">
                  <c:v>3209</c:v>
                </c:pt>
                <c:pt idx="1194">
                  <c:v>3209</c:v>
                </c:pt>
                <c:pt idx="1195">
                  <c:v>3209</c:v>
                </c:pt>
                <c:pt idx="1196">
                  <c:v>3209</c:v>
                </c:pt>
                <c:pt idx="1197">
                  <c:v>3209</c:v>
                </c:pt>
                <c:pt idx="1198">
                  <c:v>3209</c:v>
                </c:pt>
                <c:pt idx="1199">
                  <c:v>3209</c:v>
                </c:pt>
                <c:pt idx="1200">
                  <c:v>3209</c:v>
                </c:pt>
                <c:pt idx="1201">
                  <c:v>3209</c:v>
                </c:pt>
                <c:pt idx="1202">
                  <c:v>3209</c:v>
                </c:pt>
                <c:pt idx="1203">
                  <c:v>3209</c:v>
                </c:pt>
                <c:pt idx="1204">
                  <c:v>3209</c:v>
                </c:pt>
                <c:pt idx="1205">
                  <c:v>3209</c:v>
                </c:pt>
                <c:pt idx="1206">
                  <c:v>3209</c:v>
                </c:pt>
                <c:pt idx="1207">
                  <c:v>3209</c:v>
                </c:pt>
                <c:pt idx="1208">
                  <c:v>3209</c:v>
                </c:pt>
                <c:pt idx="1209">
                  <c:v>3209</c:v>
                </c:pt>
                <c:pt idx="1210">
                  <c:v>3209</c:v>
                </c:pt>
                <c:pt idx="1211">
                  <c:v>3209</c:v>
                </c:pt>
                <c:pt idx="1212">
                  <c:v>3209</c:v>
                </c:pt>
                <c:pt idx="1213">
                  <c:v>3209</c:v>
                </c:pt>
                <c:pt idx="1214">
                  <c:v>3209</c:v>
                </c:pt>
                <c:pt idx="1215">
                  <c:v>3209</c:v>
                </c:pt>
                <c:pt idx="1216">
                  <c:v>3209</c:v>
                </c:pt>
                <c:pt idx="1217">
                  <c:v>3209</c:v>
                </c:pt>
                <c:pt idx="1218">
                  <c:v>3209</c:v>
                </c:pt>
                <c:pt idx="1219">
                  <c:v>3209</c:v>
                </c:pt>
                <c:pt idx="1220">
                  <c:v>3209</c:v>
                </c:pt>
                <c:pt idx="1221">
                  <c:v>3209</c:v>
                </c:pt>
                <c:pt idx="1222">
                  <c:v>3209</c:v>
                </c:pt>
                <c:pt idx="1223">
                  <c:v>3209</c:v>
                </c:pt>
                <c:pt idx="1224">
                  <c:v>3209</c:v>
                </c:pt>
                <c:pt idx="1225">
                  <c:v>3209</c:v>
                </c:pt>
                <c:pt idx="1226">
                  <c:v>3209</c:v>
                </c:pt>
                <c:pt idx="1227">
                  <c:v>3209</c:v>
                </c:pt>
                <c:pt idx="1228">
                  <c:v>3209</c:v>
                </c:pt>
                <c:pt idx="1229">
                  <c:v>3209</c:v>
                </c:pt>
                <c:pt idx="1230">
                  <c:v>3209</c:v>
                </c:pt>
                <c:pt idx="1231">
                  <c:v>3209</c:v>
                </c:pt>
                <c:pt idx="1232">
                  <c:v>3209</c:v>
                </c:pt>
                <c:pt idx="1233">
                  <c:v>3209</c:v>
                </c:pt>
                <c:pt idx="1234">
                  <c:v>3209</c:v>
                </c:pt>
                <c:pt idx="1235">
                  <c:v>3209</c:v>
                </c:pt>
                <c:pt idx="1236">
                  <c:v>3209</c:v>
                </c:pt>
                <c:pt idx="1237">
                  <c:v>3209</c:v>
                </c:pt>
                <c:pt idx="1238">
                  <c:v>3209</c:v>
                </c:pt>
                <c:pt idx="1239">
                  <c:v>3209</c:v>
                </c:pt>
                <c:pt idx="1240">
                  <c:v>3209</c:v>
                </c:pt>
                <c:pt idx="1241">
                  <c:v>3209</c:v>
                </c:pt>
                <c:pt idx="1242">
                  <c:v>3209</c:v>
                </c:pt>
                <c:pt idx="1243">
                  <c:v>3209</c:v>
                </c:pt>
                <c:pt idx="1244">
                  <c:v>3209</c:v>
                </c:pt>
                <c:pt idx="1245">
                  <c:v>3209</c:v>
                </c:pt>
                <c:pt idx="1246">
                  <c:v>3209</c:v>
                </c:pt>
                <c:pt idx="1247">
                  <c:v>3209</c:v>
                </c:pt>
                <c:pt idx="1248">
                  <c:v>3209</c:v>
                </c:pt>
                <c:pt idx="1249">
                  <c:v>3209</c:v>
                </c:pt>
                <c:pt idx="1250">
                  <c:v>3209</c:v>
                </c:pt>
                <c:pt idx="1251">
                  <c:v>3209</c:v>
                </c:pt>
                <c:pt idx="1252">
                  <c:v>3209</c:v>
                </c:pt>
                <c:pt idx="1253">
                  <c:v>3209</c:v>
                </c:pt>
                <c:pt idx="1254">
                  <c:v>3209</c:v>
                </c:pt>
                <c:pt idx="1255">
                  <c:v>3209</c:v>
                </c:pt>
                <c:pt idx="1256">
                  <c:v>3209</c:v>
                </c:pt>
                <c:pt idx="1257">
                  <c:v>3209</c:v>
                </c:pt>
                <c:pt idx="1258">
                  <c:v>3209</c:v>
                </c:pt>
                <c:pt idx="1259">
                  <c:v>3209</c:v>
                </c:pt>
                <c:pt idx="1260">
                  <c:v>3209</c:v>
                </c:pt>
                <c:pt idx="1261">
                  <c:v>3209</c:v>
                </c:pt>
                <c:pt idx="1262">
                  <c:v>3209</c:v>
                </c:pt>
                <c:pt idx="1263">
                  <c:v>3209</c:v>
                </c:pt>
                <c:pt idx="1264">
                  <c:v>3209</c:v>
                </c:pt>
                <c:pt idx="1265">
                  <c:v>3209</c:v>
                </c:pt>
                <c:pt idx="1266">
                  <c:v>3209</c:v>
                </c:pt>
                <c:pt idx="1267">
                  <c:v>3209</c:v>
                </c:pt>
                <c:pt idx="1268">
                  <c:v>3209</c:v>
                </c:pt>
                <c:pt idx="1269">
                  <c:v>3209</c:v>
                </c:pt>
                <c:pt idx="1270">
                  <c:v>3209</c:v>
                </c:pt>
                <c:pt idx="1271">
                  <c:v>3209</c:v>
                </c:pt>
                <c:pt idx="1272">
                  <c:v>3209</c:v>
                </c:pt>
                <c:pt idx="1273">
                  <c:v>3209</c:v>
                </c:pt>
                <c:pt idx="1274">
                  <c:v>3209</c:v>
                </c:pt>
                <c:pt idx="1275">
                  <c:v>3209</c:v>
                </c:pt>
                <c:pt idx="1276">
                  <c:v>3209</c:v>
                </c:pt>
                <c:pt idx="1277">
                  <c:v>3209</c:v>
                </c:pt>
                <c:pt idx="1278">
                  <c:v>3209</c:v>
                </c:pt>
                <c:pt idx="1279">
                  <c:v>3209</c:v>
                </c:pt>
                <c:pt idx="1280">
                  <c:v>3209</c:v>
                </c:pt>
                <c:pt idx="1281">
                  <c:v>3209</c:v>
                </c:pt>
                <c:pt idx="1282">
                  <c:v>3209</c:v>
                </c:pt>
                <c:pt idx="1283">
                  <c:v>3209</c:v>
                </c:pt>
                <c:pt idx="1284">
                  <c:v>3209</c:v>
                </c:pt>
                <c:pt idx="1285">
                  <c:v>3209</c:v>
                </c:pt>
                <c:pt idx="1286">
                  <c:v>3209</c:v>
                </c:pt>
                <c:pt idx="1287">
                  <c:v>3209</c:v>
                </c:pt>
                <c:pt idx="1288">
                  <c:v>3209</c:v>
                </c:pt>
                <c:pt idx="1289">
                  <c:v>3209</c:v>
                </c:pt>
                <c:pt idx="1290">
                  <c:v>3209</c:v>
                </c:pt>
                <c:pt idx="1291">
                  <c:v>3209</c:v>
                </c:pt>
                <c:pt idx="1292">
                  <c:v>3209</c:v>
                </c:pt>
                <c:pt idx="1293">
                  <c:v>3209</c:v>
                </c:pt>
                <c:pt idx="1294">
                  <c:v>3209</c:v>
                </c:pt>
                <c:pt idx="1295">
                  <c:v>3209</c:v>
                </c:pt>
                <c:pt idx="1296">
                  <c:v>3209</c:v>
                </c:pt>
                <c:pt idx="1297">
                  <c:v>3209</c:v>
                </c:pt>
                <c:pt idx="1298">
                  <c:v>3209</c:v>
                </c:pt>
                <c:pt idx="1299">
                  <c:v>3209</c:v>
                </c:pt>
                <c:pt idx="1300">
                  <c:v>3209</c:v>
                </c:pt>
                <c:pt idx="1301">
                  <c:v>3209</c:v>
                </c:pt>
                <c:pt idx="1302">
                  <c:v>3209</c:v>
                </c:pt>
                <c:pt idx="1303">
                  <c:v>3209</c:v>
                </c:pt>
                <c:pt idx="1304">
                  <c:v>3209</c:v>
                </c:pt>
                <c:pt idx="1305">
                  <c:v>3209</c:v>
                </c:pt>
                <c:pt idx="1306">
                  <c:v>3209</c:v>
                </c:pt>
                <c:pt idx="1307">
                  <c:v>3209</c:v>
                </c:pt>
                <c:pt idx="1308">
                  <c:v>3209</c:v>
                </c:pt>
                <c:pt idx="1309">
                  <c:v>3209</c:v>
                </c:pt>
                <c:pt idx="1310">
                  <c:v>3209</c:v>
                </c:pt>
                <c:pt idx="1311">
                  <c:v>3209</c:v>
                </c:pt>
                <c:pt idx="1312">
                  <c:v>3209</c:v>
                </c:pt>
                <c:pt idx="1313">
                  <c:v>3209</c:v>
                </c:pt>
                <c:pt idx="1314">
                  <c:v>3209</c:v>
                </c:pt>
                <c:pt idx="1315">
                  <c:v>3209</c:v>
                </c:pt>
                <c:pt idx="1316">
                  <c:v>3209</c:v>
                </c:pt>
                <c:pt idx="1317">
                  <c:v>3209</c:v>
                </c:pt>
                <c:pt idx="1318">
                  <c:v>3209</c:v>
                </c:pt>
                <c:pt idx="1319">
                  <c:v>3209</c:v>
                </c:pt>
                <c:pt idx="1320">
                  <c:v>3209</c:v>
                </c:pt>
                <c:pt idx="1321">
                  <c:v>3209</c:v>
                </c:pt>
                <c:pt idx="1322">
                  <c:v>3209</c:v>
                </c:pt>
                <c:pt idx="1323">
                  <c:v>3209</c:v>
                </c:pt>
                <c:pt idx="1324">
                  <c:v>3209</c:v>
                </c:pt>
                <c:pt idx="1325">
                  <c:v>3209</c:v>
                </c:pt>
                <c:pt idx="1326">
                  <c:v>3209</c:v>
                </c:pt>
                <c:pt idx="1327">
                  <c:v>3209</c:v>
                </c:pt>
                <c:pt idx="1328">
                  <c:v>3209</c:v>
                </c:pt>
                <c:pt idx="1329">
                  <c:v>3209</c:v>
                </c:pt>
                <c:pt idx="1330">
                  <c:v>3209</c:v>
                </c:pt>
                <c:pt idx="1331">
                  <c:v>3209</c:v>
                </c:pt>
                <c:pt idx="1332">
                  <c:v>3209</c:v>
                </c:pt>
                <c:pt idx="1333">
                  <c:v>3209</c:v>
                </c:pt>
                <c:pt idx="1334">
                  <c:v>3209</c:v>
                </c:pt>
                <c:pt idx="1335">
                  <c:v>3209</c:v>
                </c:pt>
                <c:pt idx="1336">
                  <c:v>3209</c:v>
                </c:pt>
                <c:pt idx="1337">
                  <c:v>3209</c:v>
                </c:pt>
                <c:pt idx="1338">
                  <c:v>3209</c:v>
                </c:pt>
                <c:pt idx="1339">
                  <c:v>3209</c:v>
                </c:pt>
                <c:pt idx="1340">
                  <c:v>3209</c:v>
                </c:pt>
                <c:pt idx="1341">
                  <c:v>3209</c:v>
                </c:pt>
                <c:pt idx="1342">
                  <c:v>3209</c:v>
                </c:pt>
                <c:pt idx="1343">
                  <c:v>3209</c:v>
                </c:pt>
                <c:pt idx="1344">
                  <c:v>3209</c:v>
                </c:pt>
                <c:pt idx="1345">
                  <c:v>3209</c:v>
                </c:pt>
                <c:pt idx="1346">
                  <c:v>3209</c:v>
                </c:pt>
                <c:pt idx="1347">
                  <c:v>3209</c:v>
                </c:pt>
                <c:pt idx="1348">
                  <c:v>3209</c:v>
                </c:pt>
                <c:pt idx="1349">
                  <c:v>3209</c:v>
                </c:pt>
                <c:pt idx="1350">
                  <c:v>3209</c:v>
                </c:pt>
                <c:pt idx="1351">
                  <c:v>3209</c:v>
                </c:pt>
                <c:pt idx="1352">
                  <c:v>3209</c:v>
                </c:pt>
                <c:pt idx="1353">
                  <c:v>3209</c:v>
                </c:pt>
                <c:pt idx="1354">
                  <c:v>3209</c:v>
                </c:pt>
                <c:pt idx="1355">
                  <c:v>3209</c:v>
                </c:pt>
                <c:pt idx="1356">
                  <c:v>3209</c:v>
                </c:pt>
                <c:pt idx="1357">
                  <c:v>3209</c:v>
                </c:pt>
                <c:pt idx="1358">
                  <c:v>3209</c:v>
                </c:pt>
                <c:pt idx="1359">
                  <c:v>3209</c:v>
                </c:pt>
                <c:pt idx="1360">
                  <c:v>3209</c:v>
                </c:pt>
                <c:pt idx="1361">
                  <c:v>3209</c:v>
                </c:pt>
                <c:pt idx="1362">
                  <c:v>3209</c:v>
                </c:pt>
                <c:pt idx="1363">
                  <c:v>3209</c:v>
                </c:pt>
                <c:pt idx="1364">
                  <c:v>3209</c:v>
                </c:pt>
                <c:pt idx="1365">
                  <c:v>3209</c:v>
                </c:pt>
                <c:pt idx="1366">
                  <c:v>3209</c:v>
                </c:pt>
                <c:pt idx="1367">
                  <c:v>3209</c:v>
                </c:pt>
                <c:pt idx="1368">
                  <c:v>3209</c:v>
                </c:pt>
                <c:pt idx="1369">
                  <c:v>3209</c:v>
                </c:pt>
                <c:pt idx="1370">
                  <c:v>3209</c:v>
                </c:pt>
                <c:pt idx="1371">
                  <c:v>3209</c:v>
                </c:pt>
                <c:pt idx="1372">
                  <c:v>3209</c:v>
                </c:pt>
                <c:pt idx="1373">
                  <c:v>3209</c:v>
                </c:pt>
                <c:pt idx="1374">
                  <c:v>3209</c:v>
                </c:pt>
                <c:pt idx="1375">
                  <c:v>3209</c:v>
                </c:pt>
                <c:pt idx="1376">
                  <c:v>3209</c:v>
                </c:pt>
                <c:pt idx="1377">
                  <c:v>3209</c:v>
                </c:pt>
                <c:pt idx="1378">
                  <c:v>3209</c:v>
                </c:pt>
                <c:pt idx="1379">
                  <c:v>3209</c:v>
                </c:pt>
                <c:pt idx="1380">
                  <c:v>3209</c:v>
                </c:pt>
                <c:pt idx="1381">
                  <c:v>3209</c:v>
                </c:pt>
                <c:pt idx="1382">
                  <c:v>3209</c:v>
                </c:pt>
                <c:pt idx="1383">
                  <c:v>3209</c:v>
                </c:pt>
                <c:pt idx="1384">
                  <c:v>3209</c:v>
                </c:pt>
                <c:pt idx="1385">
                  <c:v>3209</c:v>
                </c:pt>
                <c:pt idx="1386">
                  <c:v>3209</c:v>
                </c:pt>
                <c:pt idx="1387">
                  <c:v>3209</c:v>
                </c:pt>
                <c:pt idx="1388">
                  <c:v>3209</c:v>
                </c:pt>
                <c:pt idx="1389">
                  <c:v>3209</c:v>
                </c:pt>
                <c:pt idx="1390">
                  <c:v>3209</c:v>
                </c:pt>
                <c:pt idx="1391">
                  <c:v>3209</c:v>
                </c:pt>
                <c:pt idx="1392">
                  <c:v>3209</c:v>
                </c:pt>
                <c:pt idx="1393">
                  <c:v>3209</c:v>
                </c:pt>
                <c:pt idx="1394">
                  <c:v>3209</c:v>
                </c:pt>
                <c:pt idx="1395">
                  <c:v>3209</c:v>
                </c:pt>
                <c:pt idx="1396">
                  <c:v>3209</c:v>
                </c:pt>
                <c:pt idx="1397">
                  <c:v>3209</c:v>
                </c:pt>
                <c:pt idx="1398">
                  <c:v>3209</c:v>
                </c:pt>
                <c:pt idx="1399">
                  <c:v>3209</c:v>
                </c:pt>
                <c:pt idx="1400">
                  <c:v>3209</c:v>
                </c:pt>
                <c:pt idx="1401">
                  <c:v>3209</c:v>
                </c:pt>
                <c:pt idx="1402">
                  <c:v>3209</c:v>
                </c:pt>
                <c:pt idx="1403">
                  <c:v>3209</c:v>
                </c:pt>
                <c:pt idx="1404">
                  <c:v>3209</c:v>
                </c:pt>
                <c:pt idx="1405">
                  <c:v>3209</c:v>
                </c:pt>
                <c:pt idx="1406">
                  <c:v>3209</c:v>
                </c:pt>
                <c:pt idx="1407">
                  <c:v>3209</c:v>
                </c:pt>
                <c:pt idx="1408">
                  <c:v>3209</c:v>
                </c:pt>
                <c:pt idx="1409">
                  <c:v>3209</c:v>
                </c:pt>
                <c:pt idx="1410">
                  <c:v>3209</c:v>
                </c:pt>
                <c:pt idx="1411">
                  <c:v>3209</c:v>
                </c:pt>
                <c:pt idx="1412">
                  <c:v>3209</c:v>
                </c:pt>
                <c:pt idx="1413">
                  <c:v>3209</c:v>
                </c:pt>
                <c:pt idx="1414">
                  <c:v>3209</c:v>
                </c:pt>
                <c:pt idx="1415">
                  <c:v>3209</c:v>
                </c:pt>
                <c:pt idx="1416">
                  <c:v>3209</c:v>
                </c:pt>
                <c:pt idx="1417">
                  <c:v>3209</c:v>
                </c:pt>
                <c:pt idx="1418">
                  <c:v>3209</c:v>
                </c:pt>
                <c:pt idx="1419">
                  <c:v>3209</c:v>
                </c:pt>
                <c:pt idx="1420">
                  <c:v>3209</c:v>
                </c:pt>
                <c:pt idx="1421">
                  <c:v>3209</c:v>
                </c:pt>
                <c:pt idx="1422">
                  <c:v>3209</c:v>
                </c:pt>
                <c:pt idx="1423">
                  <c:v>3209</c:v>
                </c:pt>
                <c:pt idx="1424">
                  <c:v>3209</c:v>
                </c:pt>
                <c:pt idx="1425">
                  <c:v>3209</c:v>
                </c:pt>
                <c:pt idx="1426">
                  <c:v>3209</c:v>
                </c:pt>
                <c:pt idx="1427">
                  <c:v>3209</c:v>
                </c:pt>
                <c:pt idx="1428">
                  <c:v>3209</c:v>
                </c:pt>
                <c:pt idx="1429">
                  <c:v>3209</c:v>
                </c:pt>
                <c:pt idx="1430">
                  <c:v>3209</c:v>
                </c:pt>
                <c:pt idx="1431">
                  <c:v>3209</c:v>
                </c:pt>
                <c:pt idx="1432">
                  <c:v>3209</c:v>
                </c:pt>
                <c:pt idx="1433">
                  <c:v>3209</c:v>
                </c:pt>
                <c:pt idx="1434">
                  <c:v>3209</c:v>
                </c:pt>
                <c:pt idx="1435">
                  <c:v>3209</c:v>
                </c:pt>
                <c:pt idx="1436">
                  <c:v>3209</c:v>
                </c:pt>
                <c:pt idx="1437">
                  <c:v>3209</c:v>
                </c:pt>
                <c:pt idx="1438">
                  <c:v>3209</c:v>
                </c:pt>
                <c:pt idx="1439">
                  <c:v>3209</c:v>
                </c:pt>
                <c:pt idx="1440">
                  <c:v>3209</c:v>
                </c:pt>
                <c:pt idx="1441">
                  <c:v>3209</c:v>
                </c:pt>
                <c:pt idx="1442">
                  <c:v>3209</c:v>
                </c:pt>
                <c:pt idx="1443">
                  <c:v>3209</c:v>
                </c:pt>
                <c:pt idx="1444">
                  <c:v>3209</c:v>
                </c:pt>
                <c:pt idx="1445">
                  <c:v>3209</c:v>
                </c:pt>
                <c:pt idx="1446">
                  <c:v>3209</c:v>
                </c:pt>
                <c:pt idx="1447">
                  <c:v>3209</c:v>
                </c:pt>
                <c:pt idx="1448">
                  <c:v>3209</c:v>
                </c:pt>
                <c:pt idx="1449">
                  <c:v>3209</c:v>
                </c:pt>
                <c:pt idx="1450">
                  <c:v>3209</c:v>
                </c:pt>
                <c:pt idx="1451">
                  <c:v>3209</c:v>
                </c:pt>
                <c:pt idx="1452">
                  <c:v>3209</c:v>
                </c:pt>
                <c:pt idx="1453">
                  <c:v>3209</c:v>
                </c:pt>
                <c:pt idx="1454">
                  <c:v>3209</c:v>
                </c:pt>
                <c:pt idx="1455">
                  <c:v>3209</c:v>
                </c:pt>
                <c:pt idx="1456">
                  <c:v>3209</c:v>
                </c:pt>
                <c:pt idx="1457">
                  <c:v>3209</c:v>
                </c:pt>
                <c:pt idx="1458">
                  <c:v>3209</c:v>
                </c:pt>
                <c:pt idx="1459">
                  <c:v>3209</c:v>
                </c:pt>
                <c:pt idx="1460">
                  <c:v>3209</c:v>
                </c:pt>
                <c:pt idx="1461">
                  <c:v>3209</c:v>
                </c:pt>
                <c:pt idx="1462">
                  <c:v>3209</c:v>
                </c:pt>
                <c:pt idx="1463">
                  <c:v>3209</c:v>
                </c:pt>
                <c:pt idx="1464">
                  <c:v>3209</c:v>
                </c:pt>
                <c:pt idx="1465">
                  <c:v>3209</c:v>
                </c:pt>
                <c:pt idx="1466">
                  <c:v>3209</c:v>
                </c:pt>
                <c:pt idx="1467">
                  <c:v>3209</c:v>
                </c:pt>
                <c:pt idx="1468">
                  <c:v>3209</c:v>
                </c:pt>
                <c:pt idx="1469">
                  <c:v>3209</c:v>
                </c:pt>
                <c:pt idx="1470">
                  <c:v>3209</c:v>
                </c:pt>
                <c:pt idx="1471">
                  <c:v>3209</c:v>
                </c:pt>
                <c:pt idx="1472">
                  <c:v>3209</c:v>
                </c:pt>
                <c:pt idx="1473">
                  <c:v>3209</c:v>
                </c:pt>
                <c:pt idx="1474">
                  <c:v>3209</c:v>
                </c:pt>
                <c:pt idx="1475">
                  <c:v>3209</c:v>
                </c:pt>
                <c:pt idx="1476">
                  <c:v>3209</c:v>
                </c:pt>
                <c:pt idx="1477">
                  <c:v>3209</c:v>
                </c:pt>
                <c:pt idx="1478">
                  <c:v>3209</c:v>
                </c:pt>
                <c:pt idx="1479">
                  <c:v>3209</c:v>
                </c:pt>
                <c:pt idx="1480">
                  <c:v>3209</c:v>
                </c:pt>
                <c:pt idx="1481">
                  <c:v>3209</c:v>
                </c:pt>
                <c:pt idx="1482">
                  <c:v>3209</c:v>
                </c:pt>
                <c:pt idx="1483">
                  <c:v>3209</c:v>
                </c:pt>
                <c:pt idx="1484">
                  <c:v>3209</c:v>
                </c:pt>
                <c:pt idx="1485">
                  <c:v>3209</c:v>
                </c:pt>
                <c:pt idx="1486">
                  <c:v>3209</c:v>
                </c:pt>
                <c:pt idx="1487">
                  <c:v>3209</c:v>
                </c:pt>
                <c:pt idx="1488">
                  <c:v>3209</c:v>
                </c:pt>
              </c:numCache>
            </c:numRef>
          </c:yVal>
        </c:ser>
        <c:axId val="112997504"/>
        <c:axId val="112999040"/>
      </c:scatterChart>
      <c:valAx>
        <c:axId val="112997504"/>
        <c:scaling>
          <c:orientation val="minMax"/>
        </c:scaling>
        <c:axPos val="b"/>
        <c:numFmt formatCode="[$-409]d\-mmm\-yyyy;@" sourceLinked="1"/>
        <c:tickLblPos val="nextTo"/>
        <c:crossAx val="112999040"/>
        <c:crosses val="autoZero"/>
        <c:crossBetween val="midCat"/>
      </c:valAx>
      <c:valAx>
        <c:axId val="112999040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MW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112997504"/>
        <c:crosses val="autoZero"/>
        <c:crossBetween val="midCat"/>
      </c:valAx>
    </c:plotArea>
    <c:legend>
      <c:legendPos val="b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2011 </a:t>
            </a:r>
            <a:r>
              <a:rPr lang="en-US" dirty="0" smtClean="0"/>
              <a:t>Potential </a:t>
            </a:r>
            <a:r>
              <a:rPr lang="en-US" dirty="0"/>
              <a:t>Peak Day</a:t>
            </a:r>
          </a:p>
        </c:rich>
      </c:tx>
      <c:layout>
        <c:manualLayout>
          <c:xMode val="edge"/>
          <c:yMode val="edge"/>
          <c:x val="0.28837667233037223"/>
          <c:y val="0"/>
        </c:manualLayout>
      </c:layout>
    </c:title>
    <c:plotArea>
      <c:layout>
        <c:manualLayout>
          <c:layoutTarget val="inner"/>
          <c:xMode val="edge"/>
          <c:yMode val="edge"/>
          <c:x val="0.1916837040106826"/>
          <c:y val="6.1392356443249523E-2"/>
          <c:w val="0.4646069899157349"/>
          <c:h val="0.82283176493182253"/>
        </c:manualLayout>
      </c:layout>
      <c:scatterChart>
        <c:scatterStyle val="lineMarker"/>
        <c:ser>
          <c:idx val="0"/>
          <c:order val="0"/>
          <c:tx>
            <c:v>Peak Day</c:v>
          </c:tx>
          <c:marker>
            <c:symbol val="none"/>
          </c:marker>
          <c:xVal>
            <c:numRef>
              <c:f>'[1]peak day'!$F$2:$F$24</c:f>
              <c:numCache>
                <c:formatCode>General</c:formatCode>
                <c:ptCount val="2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</c:numCache>
            </c:numRef>
          </c:xVal>
          <c:yVal>
            <c:numRef>
              <c:f>'[1]peak day'!$G$2:$G$24</c:f>
              <c:numCache>
                <c:formatCode>General</c:formatCode>
                <c:ptCount val="23"/>
                <c:pt idx="0">
                  <c:v>1885</c:v>
                </c:pt>
                <c:pt idx="1">
                  <c:v>1763</c:v>
                </c:pt>
                <c:pt idx="2">
                  <c:v>1679</c:v>
                </c:pt>
                <c:pt idx="3">
                  <c:v>1644</c:v>
                </c:pt>
                <c:pt idx="4">
                  <c:v>1700</c:v>
                </c:pt>
                <c:pt idx="5">
                  <c:v>1854</c:v>
                </c:pt>
                <c:pt idx="6">
                  <c:v>2077</c:v>
                </c:pt>
                <c:pt idx="7">
                  <c:v>2244</c:v>
                </c:pt>
                <c:pt idx="8">
                  <c:v>2414</c:v>
                </c:pt>
                <c:pt idx="9">
                  <c:v>2591</c:v>
                </c:pt>
                <c:pt idx="10">
                  <c:v>2771</c:v>
                </c:pt>
                <c:pt idx="11">
                  <c:v>2936</c:v>
                </c:pt>
                <c:pt idx="12">
                  <c:v>3107</c:v>
                </c:pt>
                <c:pt idx="13">
                  <c:v>3265</c:v>
                </c:pt>
                <c:pt idx="14">
                  <c:v>3393</c:v>
                </c:pt>
                <c:pt idx="15">
                  <c:v>3455</c:v>
                </c:pt>
                <c:pt idx="16">
                  <c:v>3508</c:v>
                </c:pt>
                <c:pt idx="17">
                  <c:v>3515</c:v>
                </c:pt>
                <c:pt idx="18">
                  <c:v>3446</c:v>
                </c:pt>
                <c:pt idx="19">
                  <c:v>3303</c:v>
                </c:pt>
                <c:pt idx="20">
                  <c:v>3175</c:v>
                </c:pt>
                <c:pt idx="21">
                  <c:v>2900</c:v>
                </c:pt>
                <c:pt idx="22">
                  <c:v>2497</c:v>
                </c:pt>
              </c:numCache>
            </c:numRef>
          </c:yVal>
        </c:ser>
        <c:ser>
          <c:idx val="1"/>
          <c:order val="1"/>
          <c:tx>
            <c:v>w/Demand Response</c:v>
          </c:tx>
          <c:marker>
            <c:symbol val="none"/>
          </c:marker>
          <c:xVal>
            <c:numRef>
              <c:f>'[1]peak day'!$F$2:$F$24</c:f>
              <c:numCache>
                <c:formatCode>General</c:formatCode>
                <c:ptCount val="2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</c:numCache>
            </c:numRef>
          </c:xVal>
          <c:yVal>
            <c:numRef>
              <c:f>'[1]peak day'!$I$2:$I$24</c:f>
              <c:numCache>
                <c:formatCode>General</c:formatCode>
                <c:ptCount val="23"/>
                <c:pt idx="0">
                  <c:v>1885</c:v>
                </c:pt>
                <c:pt idx="1">
                  <c:v>1763</c:v>
                </c:pt>
                <c:pt idx="2">
                  <c:v>1679</c:v>
                </c:pt>
                <c:pt idx="3">
                  <c:v>1644</c:v>
                </c:pt>
                <c:pt idx="4">
                  <c:v>1700</c:v>
                </c:pt>
                <c:pt idx="5">
                  <c:v>1854</c:v>
                </c:pt>
                <c:pt idx="6">
                  <c:v>2077</c:v>
                </c:pt>
                <c:pt idx="7">
                  <c:v>2244</c:v>
                </c:pt>
                <c:pt idx="8">
                  <c:v>2414</c:v>
                </c:pt>
                <c:pt idx="9">
                  <c:v>2591</c:v>
                </c:pt>
                <c:pt idx="10">
                  <c:v>2771</c:v>
                </c:pt>
                <c:pt idx="11">
                  <c:v>2936</c:v>
                </c:pt>
                <c:pt idx="12">
                  <c:v>3107</c:v>
                </c:pt>
                <c:pt idx="13">
                  <c:v>3165</c:v>
                </c:pt>
                <c:pt idx="14">
                  <c:v>3213</c:v>
                </c:pt>
                <c:pt idx="15">
                  <c:v>3182</c:v>
                </c:pt>
                <c:pt idx="16">
                  <c:v>3198</c:v>
                </c:pt>
                <c:pt idx="17">
                  <c:v>3265</c:v>
                </c:pt>
                <c:pt idx="18">
                  <c:v>3269</c:v>
                </c:pt>
                <c:pt idx="19">
                  <c:v>3243</c:v>
                </c:pt>
                <c:pt idx="20">
                  <c:v>3175</c:v>
                </c:pt>
                <c:pt idx="21">
                  <c:v>2900</c:v>
                </c:pt>
                <c:pt idx="22">
                  <c:v>2497</c:v>
                </c:pt>
              </c:numCache>
            </c:numRef>
          </c:yVal>
        </c:ser>
        <c:ser>
          <c:idx val="2"/>
          <c:order val="2"/>
          <c:tx>
            <c:v>Dispatch Line</c:v>
          </c:tx>
          <c:marker>
            <c:symbol val="none"/>
          </c:marker>
          <c:xVal>
            <c:numRef>
              <c:f>'[1]peak day'!$F$12:$F$23</c:f>
              <c:numCache>
                <c:formatCode>General</c:formatCode>
                <c:ptCount val="12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  <c:pt idx="11">
                  <c:v>22</c:v>
                </c:pt>
              </c:numCache>
            </c:numRef>
          </c:xVal>
          <c:yVal>
            <c:numRef>
              <c:f>'[1]peak day'!$J$12:$J$23</c:f>
              <c:numCache>
                <c:formatCode>General</c:formatCode>
                <c:ptCount val="12"/>
                <c:pt idx="0">
                  <c:v>3209</c:v>
                </c:pt>
                <c:pt idx="1">
                  <c:v>3209</c:v>
                </c:pt>
                <c:pt idx="2">
                  <c:v>3209</c:v>
                </c:pt>
                <c:pt idx="3">
                  <c:v>3209</c:v>
                </c:pt>
                <c:pt idx="4">
                  <c:v>3209</c:v>
                </c:pt>
                <c:pt idx="5">
                  <c:v>3209</c:v>
                </c:pt>
                <c:pt idx="6">
                  <c:v>3209</c:v>
                </c:pt>
                <c:pt idx="7">
                  <c:v>3209</c:v>
                </c:pt>
                <c:pt idx="8">
                  <c:v>3209</c:v>
                </c:pt>
                <c:pt idx="9">
                  <c:v>3209</c:v>
                </c:pt>
                <c:pt idx="10">
                  <c:v>3209</c:v>
                </c:pt>
                <c:pt idx="11">
                  <c:v>3209</c:v>
                </c:pt>
              </c:numCache>
            </c:numRef>
          </c:yVal>
        </c:ser>
        <c:axId val="113542272"/>
        <c:axId val="113544192"/>
      </c:scatterChart>
      <c:valAx>
        <c:axId val="1135422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24 hr day</a:t>
                </a:r>
              </a:p>
            </c:rich>
          </c:tx>
          <c:layout/>
        </c:title>
        <c:numFmt formatCode="General" sourceLinked="1"/>
        <c:tickLblPos val="nextTo"/>
        <c:crossAx val="113544192"/>
        <c:crosses val="autoZero"/>
        <c:crossBetween val="midCat"/>
      </c:valAx>
      <c:valAx>
        <c:axId val="113544192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/>
                  <a:t>MW</a:t>
                </a:r>
              </a:p>
            </c:rich>
          </c:tx>
          <c:layout/>
        </c:title>
        <c:numFmt formatCode="General" sourceLinked="1"/>
        <c:tickLblPos val="nextTo"/>
        <c:crossAx val="1135422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9923024327841443"/>
          <c:y val="9.8231029170926257E-2"/>
          <c:w val="0.27388888888889007"/>
          <c:h val="0.17992948642613765"/>
        </c:manualLayout>
      </c:layout>
    </c:legend>
    <c:plotVisOnly val="1"/>
  </c:chart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+mj-lt"/>
              </a:defRP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Potential Day 2011 vs. 2010 Actual</a:t>
            </a:r>
            <a:endParaRPr lang="en-US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34069984634096656"/>
          <c:y val="5.0793650793650924E-3"/>
        </c:manualLayout>
      </c:layout>
    </c:title>
    <c:plotArea>
      <c:layout/>
      <c:scatterChart>
        <c:scatterStyle val="lineMarker"/>
        <c:ser>
          <c:idx val="0"/>
          <c:order val="0"/>
          <c:tx>
            <c:strRef>
              <c:f>Data!$C$5</c:f>
              <c:strCache>
                <c:ptCount val="1"/>
                <c:pt idx="0">
                  <c:v>7/16/2010</c:v>
                </c:pt>
              </c:strCache>
            </c:strRef>
          </c:tx>
          <c:marker>
            <c:symbol val="none"/>
          </c:marker>
          <c:xVal>
            <c:numRef>
              <c:f>Data!$A$7:$A$283</c:f>
              <c:numCache>
                <c:formatCode>h:mm</c:formatCode>
                <c:ptCount val="277"/>
                <c:pt idx="0">
                  <c:v>4.1666666666666664E-2</c:v>
                </c:pt>
                <c:pt idx="1">
                  <c:v>4.5138888888888888E-2</c:v>
                </c:pt>
                <c:pt idx="2">
                  <c:v>4.8611111111111112E-2</c:v>
                </c:pt>
                <c:pt idx="3">
                  <c:v>5.2083333333333787E-2</c:v>
                </c:pt>
                <c:pt idx="4">
                  <c:v>5.5555555555555455E-2</c:v>
                </c:pt>
                <c:pt idx="5">
                  <c:v>5.9027777777777804E-2</c:v>
                </c:pt>
                <c:pt idx="6">
                  <c:v>6.25E-2</c:v>
                </c:pt>
                <c:pt idx="7">
                  <c:v>6.5972222222222404E-2</c:v>
                </c:pt>
                <c:pt idx="8">
                  <c:v>6.9444444444444503E-2</c:v>
                </c:pt>
                <c:pt idx="9">
                  <c:v>7.2916666666666824E-2</c:v>
                </c:pt>
                <c:pt idx="10">
                  <c:v>7.6388888888888895E-2</c:v>
                </c:pt>
                <c:pt idx="11">
                  <c:v>7.9861111111111716E-2</c:v>
                </c:pt>
                <c:pt idx="12">
                  <c:v>8.3333333333333398E-2</c:v>
                </c:pt>
                <c:pt idx="13">
                  <c:v>8.6805555555555594E-2</c:v>
                </c:pt>
                <c:pt idx="14">
                  <c:v>9.0277777777777693E-2</c:v>
                </c:pt>
                <c:pt idx="15">
                  <c:v>9.3750000000000805E-2</c:v>
                </c:pt>
                <c:pt idx="16">
                  <c:v>9.7222222222222293E-2</c:v>
                </c:pt>
                <c:pt idx="17">
                  <c:v>0.10069444444444429</c:v>
                </c:pt>
                <c:pt idx="18">
                  <c:v>0.10416666666666743</c:v>
                </c:pt>
                <c:pt idx="19">
                  <c:v>0.10763888888888951</c:v>
                </c:pt>
                <c:pt idx="20">
                  <c:v>0.11111111111111099</c:v>
                </c:pt>
                <c:pt idx="21">
                  <c:v>0.114583333333333</c:v>
                </c:pt>
                <c:pt idx="22">
                  <c:v>0.11805555555555602</c:v>
                </c:pt>
                <c:pt idx="23">
                  <c:v>0.12152777777777812</c:v>
                </c:pt>
                <c:pt idx="24">
                  <c:v>0.125</c:v>
                </c:pt>
                <c:pt idx="25">
                  <c:v>0.12847222222222199</c:v>
                </c:pt>
                <c:pt idx="26">
                  <c:v>0.13194444444444547</c:v>
                </c:pt>
                <c:pt idx="27">
                  <c:v>0.13541666666666699</c:v>
                </c:pt>
                <c:pt idx="28">
                  <c:v>0.13888888888888901</c:v>
                </c:pt>
                <c:pt idx="29">
                  <c:v>0.14236111111111099</c:v>
                </c:pt>
                <c:pt idx="30">
                  <c:v>0.14583333333333487</c:v>
                </c:pt>
                <c:pt idx="31">
                  <c:v>0.149305555555556</c:v>
                </c:pt>
                <c:pt idx="32">
                  <c:v>0.15277777777777801</c:v>
                </c:pt>
                <c:pt idx="33">
                  <c:v>0.15625000000000044</c:v>
                </c:pt>
                <c:pt idx="34">
                  <c:v>0.15972222222222399</c:v>
                </c:pt>
                <c:pt idx="35">
                  <c:v>0.16319444444444578</c:v>
                </c:pt>
                <c:pt idx="36">
                  <c:v>0.16666666666666688</c:v>
                </c:pt>
                <c:pt idx="37">
                  <c:v>0.17013888888888901</c:v>
                </c:pt>
                <c:pt idx="38">
                  <c:v>0.17361111111111199</c:v>
                </c:pt>
                <c:pt idx="39">
                  <c:v>0.17708333333333487</c:v>
                </c:pt>
                <c:pt idx="40">
                  <c:v>0.180555555555556</c:v>
                </c:pt>
                <c:pt idx="41">
                  <c:v>0.18402777777777801</c:v>
                </c:pt>
                <c:pt idx="42">
                  <c:v>0.18750000000000044</c:v>
                </c:pt>
                <c:pt idx="43">
                  <c:v>0.19097222222222299</c:v>
                </c:pt>
                <c:pt idx="44">
                  <c:v>0.19444444444444647</c:v>
                </c:pt>
                <c:pt idx="45">
                  <c:v>0.19791666666666699</c:v>
                </c:pt>
                <c:pt idx="46">
                  <c:v>0.20138888888888901</c:v>
                </c:pt>
                <c:pt idx="47">
                  <c:v>0.20486111111111199</c:v>
                </c:pt>
                <c:pt idx="48">
                  <c:v>0.20833333333333487</c:v>
                </c:pt>
                <c:pt idx="49">
                  <c:v>0.211805555555556</c:v>
                </c:pt>
                <c:pt idx="50">
                  <c:v>0.21527777777777801</c:v>
                </c:pt>
                <c:pt idx="51">
                  <c:v>0.21875000000000044</c:v>
                </c:pt>
                <c:pt idx="52">
                  <c:v>0.22222222222222299</c:v>
                </c:pt>
                <c:pt idx="53">
                  <c:v>0.22569444444444578</c:v>
                </c:pt>
                <c:pt idx="54">
                  <c:v>0.22916666666666688</c:v>
                </c:pt>
                <c:pt idx="55">
                  <c:v>0.23263888888888901</c:v>
                </c:pt>
                <c:pt idx="56">
                  <c:v>0.23611111111111199</c:v>
                </c:pt>
                <c:pt idx="57">
                  <c:v>0.23958333333333487</c:v>
                </c:pt>
                <c:pt idx="58">
                  <c:v>0.243055555555556</c:v>
                </c:pt>
                <c:pt idx="59">
                  <c:v>0.24652777777777801</c:v>
                </c:pt>
                <c:pt idx="60">
                  <c:v>0.25</c:v>
                </c:pt>
                <c:pt idx="61">
                  <c:v>0.25347222222222332</c:v>
                </c:pt>
                <c:pt idx="62">
                  <c:v>0.25694444444444497</c:v>
                </c:pt>
                <c:pt idx="63">
                  <c:v>0.26041666666666891</c:v>
                </c:pt>
                <c:pt idx="64">
                  <c:v>0.26388888888889223</c:v>
                </c:pt>
                <c:pt idx="65">
                  <c:v>0.26736111111111199</c:v>
                </c:pt>
                <c:pt idx="66">
                  <c:v>0.27083333333333393</c:v>
                </c:pt>
                <c:pt idx="67">
                  <c:v>0.27430555555555602</c:v>
                </c:pt>
                <c:pt idx="68">
                  <c:v>0.27777777777777962</c:v>
                </c:pt>
                <c:pt idx="69">
                  <c:v>0.28125</c:v>
                </c:pt>
                <c:pt idx="70">
                  <c:v>0.28472222222222332</c:v>
                </c:pt>
                <c:pt idx="71">
                  <c:v>0.28819444444444497</c:v>
                </c:pt>
                <c:pt idx="72">
                  <c:v>0.29166666666666891</c:v>
                </c:pt>
                <c:pt idx="73">
                  <c:v>0.29513888888889062</c:v>
                </c:pt>
                <c:pt idx="74">
                  <c:v>0.29861111111111199</c:v>
                </c:pt>
                <c:pt idx="75">
                  <c:v>0.30208333333333398</c:v>
                </c:pt>
                <c:pt idx="76">
                  <c:v>0.30555555555555602</c:v>
                </c:pt>
                <c:pt idx="77">
                  <c:v>0.30902777777778123</c:v>
                </c:pt>
                <c:pt idx="78">
                  <c:v>0.31250000000000144</c:v>
                </c:pt>
                <c:pt idx="79">
                  <c:v>0.31597222222222554</c:v>
                </c:pt>
                <c:pt idx="80">
                  <c:v>0.31944444444444714</c:v>
                </c:pt>
                <c:pt idx="81">
                  <c:v>0.32291666666667029</c:v>
                </c:pt>
                <c:pt idx="82">
                  <c:v>0.32638888888889334</c:v>
                </c:pt>
                <c:pt idx="83">
                  <c:v>0.32986111111111238</c:v>
                </c:pt>
                <c:pt idx="84">
                  <c:v>0.33333333333333398</c:v>
                </c:pt>
                <c:pt idx="85">
                  <c:v>0.33680555555555791</c:v>
                </c:pt>
                <c:pt idx="86">
                  <c:v>0.34027777777777962</c:v>
                </c:pt>
                <c:pt idx="87">
                  <c:v>0.34375</c:v>
                </c:pt>
                <c:pt idx="88">
                  <c:v>0.34722222222222332</c:v>
                </c:pt>
                <c:pt idx="89">
                  <c:v>0.35069444444444497</c:v>
                </c:pt>
                <c:pt idx="90">
                  <c:v>0.35416666666666891</c:v>
                </c:pt>
                <c:pt idx="91">
                  <c:v>0.35763888888889062</c:v>
                </c:pt>
                <c:pt idx="92">
                  <c:v>0.36111111111111199</c:v>
                </c:pt>
                <c:pt idx="93">
                  <c:v>0.36458333333333398</c:v>
                </c:pt>
                <c:pt idx="94">
                  <c:v>0.36805555555555602</c:v>
                </c:pt>
                <c:pt idx="95">
                  <c:v>0.37152777777778123</c:v>
                </c:pt>
                <c:pt idx="96">
                  <c:v>0.37500000000000144</c:v>
                </c:pt>
                <c:pt idx="97">
                  <c:v>0.37847222222222554</c:v>
                </c:pt>
                <c:pt idx="98">
                  <c:v>0.38194444444444714</c:v>
                </c:pt>
                <c:pt idx="99">
                  <c:v>0.38541666666667029</c:v>
                </c:pt>
                <c:pt idx="100">
                  <c:v>0.38888888888889334</c:v>
                </c:pt>
                <c:pt idx="101">
                  <c:v>0.39236111111111238</c:v>
                </c:pt>
                <c:pt idx="102">
                  <c:v>0.39583333333333398</c:v>
                </c:pt>
                <c:pt idx="103">
                  <c:v>0.39930555555555791</c:v>
                </c:pt>
                <c:pt idx="104">
                  <c:v>0.40277777777777962</c:v>
                </c:pt>
                <c:pt idx="105">
                  <c:v>0.40625</c:v>
                </c:pt>
                <c:pt idx="106">
                  <c:v>0.40972222222222332</c:v>
                </c:pt>
                <c:pt idx="107">
                  <c:v>0.41319444444444497</c:v>
                </c:pt>
                <c:pt idx="108">
                  <c:v>0.41666666666666891</c:v>
                </c:pt>
                <c:pt idx="109">
                  <c:v>0.42013888888889062</c:v>
                </c:pt>
                <c:pt idx="110">
                  <c:v>0.42361111111111199</c:v>
                </c:pt>
                <c:pt idx="111">
                  <c:v>0.42708333333333398</c:v>
                </c:pt>
                <c:pt idx="112">
                  <c:v>0.43055555555555602</c:v>
                </c:pt>
                <c:pt idx="113">
                  <c:v>0.43402777777778123</c:v>
                </c:pt>
                <c:pt idx="114">
                  <c:v>0.43750000000000144</c:v>
                </c:pt>
                <c:pt idx="115">
                  <c:v>0.44097222222222332</c:v>
                </c:pt>
                <c:pt idx="116">
                  <c:v>0.44444444444444497</c:v>
                </c:pt>
                <c:pt idx="117">
                  <c:v>0.44791666666666891</c:v>
                </c:pt>
                <c:pt idx="118">
                  <c:v>0.45138888888889223</c:v>
                </c:pt>
                <c:pt idx="119">
                  <c:v>0.45486111111111199</c:v>
                </c:pt>
                <c:pt idx="120">
                  <c:v>0.45833333333333393</c:v>
                </c:pt>
                <c:pt idx="121">
                  <c:v>0.46180555555555602</c:v>
                </c:pt>
                <c:pt idx="122">
                  <c:v>0.46527777777777962</c:v>
                </c:pt>
                <c:pt idx="123">
                  <c:v>0.468750000000001</c:v>
                </c:pt>
                <c:pt idx="124">
                  <c:v>0.47222222222222332</c:v>
                </c:pt>
                <c:pt idx="125">
                  <c:v>0.47569444444444497</c:v>
                </c:pt>
                <c:pt idx="126">
                  <c:v>0.47916666666666891</c:v>
                </c:pt>
                <c:pt idx="127">
                  <c:v>0.48263888888889062</c:v>
                </c:pt>
                <c:pt idx="128">
                  <c:v>0.48611111111111199</c:v>
                </c:pt>
                <c:pt idx="129">
                  <c:v>0.48958333333333398</c:v>
                </c:pt>
                <c:pt idx="130">
                  <c:v>0.49305555555555602</c:v>
                </c:pt>
                <c:pt idx="131">
                  <c:v>0.49652777777778123</c:v>
                </c:pt>
                <c:pt idx="132">
                  <c:v>0.500000000000001</c:v>
                </c:pt>
                <c:pt idx="133">
                  <c:v>0.50347222222221988</c:v>
                </c:pt>
                <c:pt idx="134">
                  <c:v>0.50694444444444564</c:v>
                </c:pt>
                <c:pt idx="135">
                  <c:v>0.51041666666666319</c:v>
                </c:pt>
                <c:pt idx="136">
                  <c:v>0.51388888888888895</c:v>
                </c:pt>
                <c:pt idx="137">
                  <c:v>0.51736111111111149</c:v>
                </c:pt>
                <c:pt idx="138">
                  <c:v>0.52083333333333404</c:v>
                </c:pt>
                <c:pt idx="139">
                  <c:v>0.52430555555555602</c:v>
                </c:pt>
                <c:pt idx="140">
                  <c:v>0.52777777777777801</c:v>
                </c:pt>
                <c:pt idx="141">
                  <c:v>0.531250000000001</c:v>
                </c:pt>
                <c:pt idx="142">
                  <c:v>0.53472222222222299</c:v>
                </c:pt>
                <c:pt idx="143">
                  <c:v>0.53819444444444564</c:v>
                </c:pt>
                <c:pt idx="144">
                  <c:v>0.54166666666666696</c:v>
                </c:pt>
                <c:pt idx="145">
                  <c:v>0.54513888888888895</c:v>
                </c:pt>
                <c:pt idx="146">
                  <c:v>0.54861111111111205</c:v>
                </c:pt>
                <c:pt idx="147">
                  <c:v>0.55208333333333404</c:v>
                </c:pt>
                <c:pt idx="148">
                  <c:v>0.55555555555555602</c:v>
                </c:pt>
                <c:pt idx="149">
                  <c:v>0.55902777777777801</c:v>
                </c:pt>
                <c:pt idx="150">
                  <c:v>0.562500000000001</c:v>
                </c:pt>
                <c:pt idx="151">
                  <c:v>0.56597222222222299</c:v>
                </c:pt>
                <c:pt idx="152">
                  <c:v>0.56944444444444564</c:v>
                </c:pt>
                <c:pt idx="153">
                  <c:v>0.57291666666666696</c:v>
                </c:pt>
                <c:pt idx="154">
                  <c:v>0.57638888888888895</c:v>
                </c:pt>
                <c:pt idx="155">
                  <c:v>0.57986111111111205</c:v>
                </c:pt>
                <c:pt idx="156">
                  <c:v>0.58333333333333359</c:v>
                </c:pt>
                <c:pt idx="157">
                  <c:v>0.58680555555555602</c:v>
                </c:pt>
                <c:pt idx="158">
                  <c:v>0.59027777777777757</c:v>
                </c:pt>
                <c:pt idx="159">
                  <c:v>0.593750000000001</c:v>
                </c:pt>
                <c:pt idx="160">
                  <c:v>0.59722222222221988</c:v>
                </c:pt>
                <c:pt idx="161">
                  <c:v>0.60069444444445008</c:v>
                </c:pt>
                <c:pt idx="162">
                  <c:v>0.60416666666666696</c:v>
                </c:pt>
                <c:pt idx="163">
                  <c:v>0.60763888888889328</c:v>
                </c:pt>
                <c:pt idx="164">
                  <c:v>0.61111111111111205</c:v>
                </c:pt>
                <c:pt idx="165">
                  <c:v>0.61458333333333404</c:v>
                </c:pt>
                <c:pt idx="166">
                  <c:v>0.61805555555555969</c:v>
                </c:pt>
                <c:pt idx="167">
                  <c:v>0.62152777777777801</c:v>
                </c:pt>
                <c:pt idx="168">
                  <c:v>0.62500000000000389</c:v>
                </c:pt>
                <c:pt idx="169">
                  <c:v>0.62847222222222299</c:v>
                </c:pt>
                <c:pt idx="170">
                  <c:v>0.63194444444445008</c:v>
                </c:pt>
                <c:pt idx="171">
                  <c:v>0.63541666666666696</c:v>
                </c:pt>
                <c:pt idx="172">
                  <c:v>0.63888888888889428</c:v>
                </c:pt>
                <c:pt idx="173">
                  <c:v>0.64236111111111205</c:v>
                </c:pt>
                <c:pt idx="174">
                  <c:v>0.64583333333333781</c:v>
                </c:pt>
                <c:pt idx="175">
                  <c:v>0.64930555555555969</c:v>
                </c:pt>
                <c:pt idx="176">
                  <c:v>0.65277777777778123</c:v>
                </c:pt>
                <c:pt idx="177">
                  <c:v>0.65625000000000389</c:v>
                </c:pt>
                <c:pt idx="178">
                  <c:v>0.65972222222222365</c:v>
                </c:pt>
                <c:pt idx="179">
                  <c:v>0.66319444444445008</c:v>
                </c:pt>
                <c:pt idx="180">
                  <c:v>0.66666666666666763</c:v>
                </c:pt>
                <c:pt idx="181">
                  <c:v>0.67013888888889428</c:v>
                </c:pt>
                <c:pt idx="182">
                  <c:v>0.67361111111111582</c:v>
                </c:pt>
                <c:pt idx="183">
                  <c:v>0.67708333333333781</c:v>
                </c:pt>
                <c:pt idx="184">
                  <c:v>0.68055555555555602</c:v>
                </c:pt>
                <c:pt idx="185">
                  <c:v>0.68402777777777801</c:v>
                </c:pt>
                <c:pt idx="186">
                  <c:v>0.687500000000001</c:v>
                </c:pt>
                <c:pt idx="187">
                  <c:v>0.69097222222222299</c:v>
                </c:pt>
                <c:pt idx="188">
                  <c:v>0.69444444444444564</c:v>
                </c:pt>
                <c:pt idx="189">
                  <c:v>0.69791666666666696</c:v>
                </c:pt>
                <c:pt idx="190">
                  <c:v>0.70138888888888995</c:v>
                </c:pt>
                <c:pt idx="191">
                  <c:v>0.70486111111111205</c:v>
                </c:pt>
                <c:pt idx="192">
                  <c:v>0.70833333333333404</c:v>
                </c:pt>
                <c:pt idx="193">
                  <c:v>0.71180555555555969</c:v>
                </c:pt>
                <c:pt idx="194">
                  <c:v>0.71527777777777801</c:v>
                </c:pt>
                <c:pt idx="195">
                  <c:v>0.71875000000000389</c:v>
                </c:pt>
                <c:pt idx="196">
                  <c:v>0.72222222222222299</c:v>
                </c:pt>
                <c:pt idx="197">
                  <c:v>0.72569444444445008</c:v>
                </c:pt>
                <c:pt idx="198">
                  <c:v>0.72916666666666696</c:v>
                </c:pt>
                <c:pt idx="199">
                  <c:v>0.73263888888889428</c:v>
                </c:pt>
                <c:pt idx="200">
                  <c:v>0.73611111111111205</c:v>
                </c:pt>
                <c:pt idx="201">
                  <c:v>0.73958333333333404</c:v>
                </c:pt>
                <c:pt idx="202">
                  <c:v>0.74305555555555969</c:v>
                </c:pt>
                <c:pt idx="203">
                  <c:v>0.74652777777777801</c:v>
                </c:pt>
                <c:pt idx="204">
                  <c:v>0.75000000000000389</c:v>
                </c:pt>
                <c:pt idx="205">
                  <c:v>0.75347222222222299</c:v>
                </c:pt>
                <c:pt idx="206">
                  <c:v>0.75694444444445008</c:v>
                </c:pt>
                <c:pt idx="207">
                  <c:v>0.76041666666666696</c:v>
                </c:pt>
                <c:pt idx="208">
                  <c:v>0.76388888888889428</c:v>
                </c:pt>
                <c:pt idx="209">
                  <c:v>0.76736111111111205</c:v>
                </c:pt>
                <c:pt idx="210">
                  <c:v>0.77083333333333781</c:v>
                </c:pt>
                <c:pt idx="211">
                  <c:v>0.77430555555555969</c:v>
                </c:pt>
                <c:pt idx="212">
                  <c:v>0.77777777777778123</c:v>
                </c:pt>
                <c:pt idx="213">
                  <c:v>0.781250000000001</c:v>
                </c:pt>
                <c:pt idx="214">
                  <c:v>0.78472222222222299</c:v>
                </c:pt>
                <c:pt idx="215">
                  <c:v>0.78819444444444564</c:v>
                </c:pt>
                <c:pt idx="216">
                  <c:v>0.79166666666666696</c:v>
                </c:pt>
                <c:pt idx="217">
                  <c:v>0.79513888888888995</c:v>
                </c:pt>
                <c:pt idx="218">
                  <c:v>0.79861111111111205</c:v>
                </c:pt>
                <c:pt idx="219">
                  <c:v>0.80208333333333404</c:v>
                </c:pt>
                <c:pt idx="220">
                  <c:v>0.80555555555555602</c:v>
                </c:pt>
                <c:pt idx="221">
                  <c:v>0.80902777777777801</c:v>
                </c:pt>
                <c:pt idx="222">
                  <c:v>0.812500000000001</c:v>
                </c:pt>
                <c:pt idx="223">
                  <c:v>0.81597222222222299</c:v>
                </c:pt>
                <c:pt idx="224">
                  <c:v>0.81944444444444564</c:v>
                </c:pt>
                <c:pt idx="225">
                  <c:v>0.82291666666666696</c:v>
                </c:pt>
                <c:pt idx="226">
                  <c:v>0.82638888888888995</c:v>
                </c:pt>
                <c:pt idx="227">
                  <c:v>0.82986111111111205</c:v>
                </c:pt>
                <c:pt idx="228">
                  <c:v>0.83333333333333404</c:v>
                </c:pt>
                <c:pt idx="229">
                  <c:v>0.83680555555555969</c:v>
                </c:pt>
                <c:pt idx="230">
                  <c:v>0.84027777777777801</c:v>
                </c:pt>
                <c:pt idx="231">
                  <c:v>0.84375000000000389</c:v>
                </c:pt>
                <c:pt idx="232">
                  <c:v>0.84722222222222299</c:v>
                </c:pt>
                <c:pt idx="233">
                  <c:v>0.85069444444445008</c:v>
                </c:pt>
                <c:pt idx="234">
                  <c:v>0.85416666666666696</c:v>
                </c:pt>
                <c:pt idx="235">
                  <c:v>0.85763888888889428</c:v>
                </c:pt>
                <c:pt idx="236">
                  <c:v>0.86111111111111205</c:v>
                </c:pt>
                <c:pt idx="237">
                  <c:v>0.86458333333333404</c:v>
                </c:pt>
                <c:pt idx="238">
                  <c:v>0.86805555555555969</c:v>
                </c:pt>
                <c:pt idx="239">
                  <c:v>0.87152777777777801</c:v>
                </c:pt>
                <c:pt idx="240">
                  <c:v>0.87500000000000389</c:v>
                </c:pt>
                <c:pt idx="241">
                  <c:v>0.87847222222222299</c:v>
                </c:pt>
                <c:pt idx="242">
                  <c:v>0.88194444444444564</c:v>
                </c:pt>
                <c:pt idx="243">
                  <c:v>0.88541666666666319</c:v>
                </c:pt>
                <c:pt idx="244">
                  <c:v>0.88888888888888995</c:v>
                </c:pt>
                <c:pt idx="245">
                  <c:v>0.89236111111111149</c:v>
                </c:pt>
                <c:pt idx="246">
                  <c:v>0.89583333333333404</c:v>
                </c:pt>
                <c:pt idx="247">
                  <c:v>0.89930555555555602</c:v>
                </c:pt>
                <c:pt idx="248">
                  <c:v>0.90277777777777801</c:v>
                </c:pt>
                <c:pt idx="249">
                  <c:v>0.906250000000001</c:v>
                </c:pt>
                <c:pt idx="250">
                  <c:v>0.90972222222222299</c:v>
                </c:pt>
                <c:pt idx="251">
                  <c:v>0.91319444444444564</c:v>
                </c:pt>
                <c:pt idx="252">
                  <c:v>0.91666666666666696</c:v>
                </c:pt>
                <c:pt idx="253">
                  <c:v>0.92013888888888995</c:v>
                </c:pt>
                <c:pt idx="254">
                  <c:v>0.92361111111111205</c:v>
                </c:pt>
                <c:pt idx="255">
                  <c:v>0.92708333333333404</c:v>
                </c:pt>
                <c:pt idx="256">
                  <c:v>0.93055555555555602</c:v>
                </c:pt>
                <c:pt idx="257">
                  <c:v>0.93402777777777801</c:v>
                </c:pt>
                <c:pt idx="258">
                  <c:v>0.937500000000001</c:v>
                </c:pt>
                <c:pt idx="259">
                  <c:v>0.94097222222222299</c:v>
                </c:pt>
                <c:pt idx="260">
                  <c:v>0.94444444444444564</c:v>
                </c:pt>
                <c:pt idx="261">
                  <c:v>0.94791666666666696</c:v>
                </c:pt>
                <c:pt idx="262">
                  <c:v>0.95138888888888995</c:v>
                </c:pt>
                <c:pt idx="263">
                  <c:v>0.95486111111111205</c:v>
                </c:pt>
                <c:pt idx="264">
                  <c:v>0.95833333333333404</c:v>
                </c:pt>
                <c:pt idx="265">
                  <c:v>0.96180555555555969</c:v>
                </c:pt>
                <c:pt idx="266">
                  <c:v>0.96527777777777801</c:v>
                </c:pt>
                <c:pt idx="267">
                  <c:v>0.96875000000000389</c:v>
                </c:pt>
                <c:pt idx="268">
                  <c:v>0.97222222222222299</c:v>
                </c:pt>
                <c:pt idx="269">
                  <c:v>0.97569444444445008</c:v>
                </c:pt>
                <c:pt idx="270">
                  <c:v>0.97916666666666696</c:v>
                </c:pt>
                <c:pt idx="271">
                  <c:v>0.98263888888888995</c:v>
                </c:pt>
                <c:pt idx="272">
                  <c:v>0.98611111111111149</c:v>
                </c:pt>
                <c:pt idx="273">
                  <c:v>0.98958333333333359</c:v>
                </c:pt>
                <c:pt idx="274">
                  <c:v>0.99305555555555602</c:v>
                </c:pt>
                <c:pt idx="275">
                  <c:v>0.99652777777777757</c:v>
                </c:pt>
                <c:pt idx="276">
                  <c:v>1</c:v>
                </c:pt>
              </c:numCache>
            </c:numRef>
          </c:xVal>
          <c:yVal>
            <c:numRef>
              <c:f>Data!$C$7:$C$283</c:f>
              <c:numCache>
                <c:formatCode>#,##0</c:formatCode>
                <c:ptCount val="277"/>
                <c:pt idx="0">
                  <c:v>2086</c:v>
                </c:pt>
                <c:pt idx="1">
                  <c:v>2074</c:v>
                </c:pt>
                <c:pt idx="2">
                  <c:v>2067</c:v>
                </c:pt>
                <c:pt idx="3">
                  <c:v>2059</c:v>
                </c:pt>
                <c:pt idx="4">
                  <c:v>2050</c:v>
                </c:pt>
                <c:pt idx="5">
                  <c:v>2041</c:v>
                </c:pt>
                <c:pt idx="6">
                  <c:v>2035</c:v>
                </c:pt>
                <c:pt idx="7">
                  <c:v>2026</c:v>
                </c:pt>
                <c:pt idx="8">
                  <c:v>2016</c:v>
                </c:pt>
                <c:pt idx="9">
                  <c:v>2009</c:v>
                </c:pt>
                <c:pt idx="10">
                  <c:v>2005</c:v>
                </c:pt>
                <c:pt idx="11">
                  <c:v>1996</c:v>
                </c:pt>
                <c:pt idx="12">
                  <c:v>1993</c:v>
                </c:pt>
                <c:pt idx="13">
                  <c:v>1983</c:v>
                </c:pt>
                <c:pt idx="14">
                  <c:v>1975</c:v>
                </c:pt>
                <c:pt idx="15">
                  <c:v>1970</c:v>
                </c:pt>
                <c:pt idx="16">
                  <c:v>1962</c:v>
                </c:pt>
                <c:pt idx="17">
                  <c:v>1954</c:v>
                </c:pt>
                <c:pt idx="18">
                  <c:v>1949</c:v>
                </c:pt>
                <c:pt idx="19">
                  <c:v>1944</c:v>
                </c:pt>
                <c:pt idx="20">
                  <c:v>1937</c:v>
                </c:pt>
                <c:pt idx="21">
                  <c:v>1933</c:v>
                </c:pt>
                <c:pt idx="22">
                  <c:v>1928</c:v>
                </c:pt>
                <c:pt idx="23">
                  <c:v>1920</c:v>
                </c:pt>
                <c:pt idx="24">
                  <c:v>1919</c:v>
                </c:pt>
                <c:pt idx="25">
                  <c:v>1913</c:v>
                </c:pt>
                <c:pt idx="26">
                  <c:v>1909</c:v>
                </c:pt>
                <c:pt idx="27">
                  <c:v>1904</c:v>
                </c:pt>
                <c:pt idx="28">
                  <c:v>1898</c:v>
                </c:pt>
                <c:pt idx="29">
                  <c:v>1892</c:v>
                </c:pt>
                <c:pt idx="30">
                  <c:v>1887</c:v>
                </c:pt>
                <c:pt idx="31">
                  <c:v>1885</c:v>
                </c:pt>
                <c:pt idx="32">
                  <c:v>1878</c:v>
                </c:pt>
                <c:pt idx="33">
                  <c:v>1872</c:v>
                </c:pt>
                <c:pt idx="34">
                  <c:v>1871</c:v>
                </c:pt>
                <c:pt idx="35">
                  <c:v>1868</c:v>
                </c:pt>
                <c:pt idx="36">
                  <c:v>1869</c:v>
                </c:pt>
                <c:pt idx="37">
                  <c:v>1869</c:v>
                </c:pt>
                <c:pt idx="38">
                  <c:v>1868</c:v>
                </c:pt>
                <c:pt idx="39">
                  <c:v>1864</c:v>
                </c:pt>
                <c:pt idx="40">
                  <c:v>1862</c:v>
                </c:pt>
                <c:pt idx="41">
                  <c:v>1857</c:v>
                </c:pt>
                <c:pt idx="42">
                  <c:v>1856</c:v>
                </c:pt>
                <c:pt idx="43">
                  <c:v>1855</c:v>
                </c:pt>
                <c:pt idx="44">
                  <c:v>1855</c:v>
                </c:pt>
                <c:pt idx="45">
                  <c:v>1858</c:v>
                </c:pt>
                <c:pt idx="46">
                  <c:v>1859</c:v>
                </c:pt>
                <c:pt idx="47">
                  <c:v>1861</c:v>
                </c:pt>
                <c:pt idx="48">
                  <c:v>1868</c:v>
                </c:pt>
                <c:pt idx="49">
                  <c:v>1875</c:v>
                </c:pt>
                <c:pt idx="50">
                  <c:v>1875</c:v>
                </c:pt>
                <c:pt idx="51">
                  <c:v>1875</c:v>
                </c:pt>
                <c:pt idx="52">
                  <c:v>1877</c:v>
                </c:pt>
                <c:pt idx="53">
                  <c:v>1880</c:v>
                </c:pt>
                <c:pt idx="54">
                  <c:v>1885</c:v>
                </c:pt>
                <c:pt idx="55">
                  <c:v>1890</c:v>
                </c:pt>
                <c:pt idx="56">
                  <c:v>1894</c:v>
                </c:pt>
                <c:pt idx="57">
                  <c:v>1897</c:v>
                </c:pt>
                <c:pt idx="58">
                  <c:v>1900</c:v>
                </c:pt>
                <c:pt idx="59">
                  <c:v>1903</c:v>
                </c:pt>
                <c:pt idx="60">
                  <c:v>1914</c:v>
                </c:pt>
                <c:pt idx="61">
                  <c:v>1923</c:v>
                </c:pt>
                <c:pt idx="62">
                  <c:v>1928</c:v>
                </c:pt>
                <c:pt idx="63">
                  <c:v>1933</c:v>
                </c:pt>
                <c:pt idx="64">
                  <c:v>1934</c:v>
                </c:pt>
                <c:pt idx="65">
                  <c:v>1939</c:v>
                </c:pt>
                <c:pt idx="66">
                  <c:v>1945</c:v>
                </c:pt>
                <c:pt idx="67">
                  <c:v>1957</c:v>
                </c:pt>
                <c:pt idx="68">
                  <c:v>1966</c:v>
                </c:pt>
                <c:pt idx="69">
                  <c:v>1971</c:v>
                </c:pt>
                <c:pt idx="70">
                  <c:v>1980</c:v>
                </c:pt>
                <c:pt idx="71">
                  <c:v>1992</c:v>
                </c:pt>
                <c:pt idx="72">
                  <c:v>2013</c:v>
                </c:pt>
                <c:pt idx="73">
                  <c:v>2031</c:v>
                </c:pt>
                <c:pt idx="74">
                  <c:v>2044</c:v>
                </c:pt>
                <c:pt idx="75">
                  <c:v>2057</c:v>
                </c:pt>
                <c:pt idx="76">
                  <c:v>2072</c:v>
                </c:pt>
                <c:pt idx="77">
                  <c:v>2085</c:v>
                </c:pt>
                <c:pt idx="78">
                  <c:v>2111</c:v>
                </c:pt>
                <c:pt idx="79">
                  <c:v>2111</c:v>
                </c:pt>
                <c:pt idx="80">
                  <c:v>2128</c:v>
                </c:pt>
                <c:pt idx="81">
                  <c:v>2133</c:v>
                </c:pt>
                <c:pt idx="82">
                  <c:v>2138</c:v>
                </c:pt>
                <c:pt idx="83">
                  <c:v>2146</c:v>
                </c:pt>
                <c:pt idx="84">
                  <c:v>2161</c:v>
                </c:pt>
                <c:pt idx="85">
                  <c:v>2175</c:v>
                </c:pt>
                <c:pt idx="86">
                  <c:v>2185</c:v>
                </c:pt>
                <c:pt idx="87">
                  <c:v>2199</c:v>
                </c:pt>
                <c:pt idx="88">
                  <c:v>2211</c:v>
                </c:pt>
                <c:pt idx="89">
                  <c:v>2218</c:v>
                </c:pt>
                <c:pt idx="90">
                  <c:v>2228</c:v>
                </c:pt>
                <c:pt idx="91">
                  <c:v>2245</c:v>
                </c:pt>
                <c:pt idx="92">
                  <c:v>2259</c:v>
                </c:pt>
                <c:pt idx="93">
                  <c:v>2264</c:v>
                </c:pt>
                <c:pt idx="94">
                  <c:v>2273</c:v>
                </c:pt>
                <c:pt idx="95">
                  <c:v>2292</c:v>
                </c:pt>
                <c:pt idx="96">
                  <c:v>2305</c:v>
                </c:pt>
                <c:pt idx="97">
                  <c:v>2315</c:v>
                </c:pt>
                <c:pt idx="98">
                  <c:v>2329</c:v>
                </c:pt>
                <c:pt idx="99">
                  <c:v>2339</c:v>
                </c:pt>
                <c:pt idx="100">
                  <c:v>2347</c:v>
                </c:pt>
                <c:pt idx="101">
                  <c:v>2356</c:v>
                </c:pt>
                <c:pt idx="102">
                  <c:v>2364</c:v>
                </c:pt>
                <c:pt idx="103">
                  <c:v>2373</c:v>
                </c:pt>
                <c:pt idx="104">
                  <c:v>2382</c:v>
                </c:pt>
                <c:pt idx="105">
                  <c:v>2390</c:v>
                </c:pt>
                <c:pt idx="106">
                  <c:v>2398</c:v>
                </c:pt>
                <c:pt idx="107">
                  <c:v>2404</c:v>
                </c:pt>
                <c:pt idx="108">
                  <c:v>2415</c:v>
                </c:pt>
                <c:pt idx="109">
                  <c:v>2426</c:v>
                </c:pt>
                <c:pt idx="110">
                  <c:v>2436</c:v>
                </c:pt>
                <c:pt idx="111">
                  <c:v>2451</c:v>
                </c:pt>
                <c:pt idx="112">
                  <c:v>2459</c:v>
                </c:pt>
                <c:pt idx="113">
                  <c:v>2469</c:v>
                </c:pt>
                <c:pt idx="114">
                  <c:v>2478</c:v>
                </c:pt>
                <c:pt idx="115">
                  <c:v>2485</c:v>
                </c:pt>
                <c:pt idx="116">
                  <c:v>2502</c:v>
                </c:pt>
                <c:pt idx="117">
                  <c:v>2513</c:v>
                </c:pt>
                <c:pt idx="118">
                  <c:v>2520</c:v>
                </c:pt>
                <c:pt idx="119">
                  <c:v>2529</c:v>
                </c:pt>
                <c:pt idx="120">
                  <c:v>2538</c:v>
                </c:pt>
                <c:pt idx="121">
                  <c:v>2541</c:v>
                </c:pt>
                <c:pt idx="122">
                  <c:v>2557</c:v>
                </c:pt>
                <c:pt idx="123">
                  <c:v>2565</c:v>
                </c:pt>
                <c:pt idx="124">
                  <c:v>2577</c:v>
                </c:pt>
                <c:pt idx="125">
                  <c:v>2588</c:v>
                </c:pt>
                <c:pt idx="126">
                  <c:v>2595</c:v>
                </c:pt>
                <c:pt idx="127">
                  <c:v>2602</c:v>
                </c:pt>
                <c:pt idx="128">
                  <c:v>2607</c:v>
                </c:pt>
                <c:pt idx="129">
                  <c:v>2614</c:v>
                </c:pt>
                <c:pt idx="130">
                  <c:v>2621</c:v>
                </c:pt>
                <c:pt idx="131">
                  <c:v>2629</c:v>
                </c:pt>
                <c:pt idx="132">
                  <c:v>2638</c:v>
                </c:pt>
                <c:pt idx="133">
                  <c:v>2644</c:v>
                </c:pt>
                <c:pt idx="134">
                  <c:v>2650</c:v>
                </c:pt>
                <c:pt idx="135">
                  <c:v>2658</c:v>
                </c:pt>
                <c:pt idx="136">
                  <c:v>2666</c:v>
                </c:pt>
                <c:pt idx="137">
                  <c:v>2673</c:v>
                </c:pt>
                <c:pt idx="138">
                  <c:v>2686</c:v>
                </c:pt>
                <c:pt idx="139">
                  <c:v>2692</c:v>
                </c:pt>
                <c:pt idx="140">
                  <c:v>2698</c:v>
                </c:pt>
                <c:pt idx="141">
                  <c:v>2701</c:v>
                </c:pt>
                <c:pt idx="142">
                  <c:v>2708</c:v>
                </c:pt>
                <c:pt idx="143">
                  <c:v>2715</c:v>
                </c:pt>
                <c:pt idx="144">
                  <c:v>2726</c:v>
                </c:pt>
                <c:pt idx="145">
                  <c:v>2735</c:v>
                </c:pt>
                <c:pt idx="146">
                  <c:v>2742</c:v>
                </c:pt>
                <c:pt idx="147">
                  <c:v>2752</c:v>
                </c:pt>
                <c:pt idx="148">
                  <c:v>2760</c:v>
                </c:pt>
                <c:pt idx="149">
                  <c:v>2769</c:v>
                </c:pt>
                <c:pt idx="150">
                  <c:v>2776</c:v>
                </c:pt>
                <c:pt idx="151">
                  <c:v>2784</c:v>
                </c:pt>
                <c:pt idx="152">
                  <c:v>2792</c:v>
                </c:pt>
                <c:pt idx="153">
                  <c:v>2794</c:v>
                </c:pt>
                <c:pt idx="154">
                  <c:v>2800</c:v>
                </c:pt>
                <c:pt idx="155">
                  <c:v>2811</c:v>
                </c:pt>
                <c:pt idx="156">
                  <c:v>2821</c:v>
                </c:pt>
                <c:pt idx="157">
                  <c:v>2825</c:v>
                </c:pt>
                <c:pt idx="158">
                  <c:v>2834</c:v>
                </c:pt>
                <c:pt idx="159">
                  <c:v>2843</c:v>
                </c:pt>
                <c:pt idx="160">
                  <c:v>2856</c:v>
                </c:pt>
                <c:pt idx="161">
                  <c:v>2863</c:v>
                </c:pt>
                <c:pt idx="162">
                  <c:v>2868</c:v>
                </c:pt>
                <c:pt idx="163">
                  <c:v>2872</c:v>
                </c:pt>
                <c:pt idx="164">
                  <c:v>2874</c:v>
                </c:pt>
                <c:pt idx="165">
                  <c:v>2877</c:v>
                </c:pt>
                <c:pt idx="166">
                  <c:v>2879</c:v>
                </c:pt>
                <c:pt idx="167">
                  <c:v>2876</c:v>
                </c:pt>
                <c:pt idx="168">
                  <c:v>2860</c:v>
                </c:pt>
                <c:pt idx="169">
                  <c:v>2861</c:v>
                </c:pt>
                <c:pt idx="170">
                  <c:v>2867</c:v>
                </c:pt>
                <c:pt idx="171">
                  <c:v>2872</c:v>
                </c:pt>
                <c:pt idx="172">
                  <c:v>2878</c:v>
                </c:pt>
                <c:pt idx="173">
                  <c:v>2879</c:v>
                </c:pt>
                <c:pt idx="174">
                  <c:v>2863</c:v>
                </c:pt>
                <c:pt idx="175">
                  <c:v>2820</c:v>
                </c:pt>
                <c:pt idx="176">
                  <c:v>2816</c:v>
                </c:pt>
                <c:pt idx="177">
                  <c:v>2814</c:v>
                </c:pt>
                <c:pt idx="178">
                  <c:v>2803</c:v>
                </c:pt>
                <c:pt idx="179">
                  <c:v>2800</c:v>
                </c:pt>
                <c:pt idx="180">
                  <c:v>2772</c:v>
                </c:pt>
                <c:pt idx="181">
                  <c:v>2726</c:v>
                </c:pt>
                <c:pt idx="182">
                  <c:v>2704</c:v>
                </c:pt>
                <c:pt idx="183">
                  <c:v>2703</c:v>
                </c:pt>
                <c:pt idx="184">
                  <c:v>2708</c:v>
                </c:pt>
                <c:pt idx="185">
                  <c:v>2716</c:v>
                </c:pt>
                <c:pt idx="186">
                  <c:v>2718</c:v>
                </c:pt>
                <c:pt idx="187">
                  <c:v>2716</c:v>
                </c:pt>
                <c:pt idx="188">
                  <c:v>2719</c:v>
                </c:pt>
                <c:pt idx="189">
                  <c:v>2726</c:v>
                </c:pt>
                <c:pt idx="190">
                  <c:v>2723</c:v>
                </c:pt>
                <c:pt idx="191">
                  <c:v>2728</c:v>
                </c:pt>
                <c:pt idx="192">
                  <c:v>2726</c:v>
                </c:pt>
                <c:pt idx="193">
                  <c:v>2723</c:v>
                </c:pt>
                <c:pt idx="194">
                  <c:v>2721</c:v>
                </c:pt>
                <c:pt idx="195">
                  <c:v>2724</c:v>
                </c:pt>
                <c:pt idx="196">
                  <c:v>2728</c:v>
                </c:pt>
                <c:pt idx="197">
                  <c:v>2731</c:v>
                </c:pt>
                <c:pt idx="198">
                  <c:v>2732</c:v>
                </c:pt>
                <c:pt idx="199">
                  <c:v>2734</c:v>
                </c:pt>
                <c:pt idx="200">
                  <c:v>2736</c:v>
                </c:pt>
                <c:pt idx="201">
                  <c:v>2745</c:v>
                </c:pt>
                <c:pt idx="202">
                  <c:v>2751</c:v>
                </c:pt>
                <c:pt idx="203">
                  <c:v>2755</c:v>
                </c:pt>
                <c:pt idx="204">
                  <c:v>2752</c:v>
                </c:pt>
                <c:pt idx="205">
                  <c:v>2748</c:v>
                </c:pt>
                <c:pt idx="206">
                  <c:v>2750</c:v>
                </c:pt>
                <c:pt idx="207">
                  <c:v>2752</c:v>
                </c:pt>
                <c:pt idx="208">
                  <c:v>2755</c:v>
                </c:pt>
                <c:pt idx="209">
                  <c:v>2758</c:v>
                </c:pt>
                <c:pt idx="210">
                  <c:v>2758</c:v>
                </c:pt>
                <c:pt idx="211">
                  <c:v>2752</c:v>
                </c:pt>
                <c:pt idx="212">
                  <c:v>2749</c:v>
                </c:pt>
                <c:pt idx="213">
                  <c:v>2747</c:v>
                </c:pt>
                <c:pt idx="214">
                  <c:v>2745</c:v>
                </c:pt>
                <c:pt idx="215">
                  <c:v>2743</c:v>
                </c:pt>
                <c:pt idx="216">
                  <c:v>2753</c:v>
                </c:pt>
                <c:pt idx="217">
                  <c:v>2766</c:v>
                </c:pt>
                <c:pt idx="218">
                  <c:v>2775</c:v>
                </c:pt>
                <c:pt idx="219">
                  <c:v>2781</c:v>
                </c:pt>
                <c:pt idx="220">
                  <c:v>2778</c:v>
                </c:pt>
                <c:pt idx="221">
                  <c:v>2779</c:v>
                </c:pt>
                <c:pt idx="222">
                  <c:v>2778</c:v>
                </c:pt>
                <c:pt idx="223">
                  <c:v>2799</c:v>
                </c:pt>
                <c:pt idx="224">
                  <c:v>2811</c:v>
                </c:pt>
                <c:pt idx="225">
                  <c:v>2812</c:v>
                </c:pt>
                <c:pt idx="226">
                  <c:v>2817</c:v>
                </c:pt>
                <c:pt idx="227">
                  <c:v>2816</c:v>
                </c:pt>
                <c:pt idx="228">
                  <c:v>2824</c:v>
                </c:pt>
                <c:pt idx="229">
                  <c:v>2848</c:v>
                </c:pt>
                <c:pt idx="230">
                  <c:v>2875</c:v>
                </c:pt>
                <c:pt idx="231">
                  <c:v>2886</c:v>
                </c:pt>
                <c:pt idx="232">
                  <c:v>2886</c:v>
                </c:pt>
                <c:pt idx="233">
                  <c:v>2882</c:v>
                </c:pt>
                <c:pt idx="234">
                  <c:v>2880</c:v>
                </c:pt>
                <c:pt idx="235">
                  <c:v>2879</c:v>
                </c:pt>
                <c:pt idx="236">
                  <c:v>2873</c:v>
                </c:pt>
                <c:pt idx="237">
                  <c:v>2863</c:v>
                </c:pt>
                <c:pt idx="238">
                  <c:v>2854</c:v>
                </c:pt>
                <c:pt idx="239">
                  <c:v>2846</c:v>
                </c:pt>
                <c:pt idx="240">
                  <c:v>2838</c:v>
                </c:pt>
                <c:pt idx="241">
                  <c:v>2835</c:v>
                </c:pt>
                <c:pt idx="242">
                  <c:v>2835</c:v>
                </c:pt>
                <c:pt idx="243">
                  <c:v>2833</c:v>
                </c:pt>
                <c:pt idx="244">
                  <c:v>2829</c:v>
                </c:pt>
                <c:pt idx="245">
                  <c:v>2825</c:v>
                </c:pt>
                <c:pt idx="246">
                  <c:v>2826</c:v>
                </c:pt>
                <c:pt idx="247">
                  <c:v>2825</c:v>
                </c:pt>
                <c:pt idx="248">
                  <c:v>2826</c:v>
                </c:pt>
                <c:pt idx="249">
                  <c:v>2826</c:v>
                </c:pt>
                <c:pt idx="250">
                  <c:v>2823</c:v>
                </c:pt>
                <c:pt idx="251">
                  <c:v>2814</c:v>
                </c:pt>
                <c:pt idx="252">
                  <c:v>2795</c:v>
                </c:pt>
                <c:pt idx="253">
                  <c:v>2780</c:v>
                </c:pt>
                <c:pt idx="254">
                  <c:v>2763</c:v>
                </c:pt>
                <c:pt idx="255">
                  <c:v>2749</c:v>
                </c:pt>
                <c:pt idx="256">
                  <c:v>2736</c:v>
                </c:pt>
                <c:pt idx="257">
                  <c:v>2722</c:v>
                </c:pt>
                <c:pt idx="258">
                  <c:v>2701</c:v>
                </c:pt>
                <c:pt idx="259">
                  <c:v>2681</c:v>
                </c:pt>
                <c:pt idx="260">
                  <c:v>2662</c:v>
                </c:pt>
                <c:pt idx="261">
                  <c:v>2652</c:v>
                </c:pt>
                <c:pt idx="262">
                  <c:v>2633</c:v>
                </c:pt>
                <c:pt idx="263">
                  <c:v>2608</c:v>
                </c:pt>
                <c:pt idx="264">
                  <c:v>2590</c:v>
                </c:pt>
                <c:pt idx="265">
                  <c:v>2568</c:v>
                </c:pt>
                <c:pt idx="266">
                  <c:v>2549</c:v>
                </c:pt>
                <c:pt idx="267">
                  <c:v>2529</c:v>
                </c:pt>
                <c:pt idx="268">
                  <c:v>2512</c:v>
                </c:pt>
                <c:pt idx="269">
                  <c:v>2491</c:v>
                </c:pt>
                <c:pt idx="270">
                  <c:v>2469</c:v>
                </c:pt>
                <c:pt idx="271">
                  <c:v>2450</c:v>
                </c:pt>
                <c:pt idx="272">
                  <c:v>2433</c:v>
                </c:pt>
                <c:pt idx="273">
                  <c:v>2425</c:v>
                </c:pt>
                <c:pt idx="274">
                  <c:v>2403</c:v>
                </c:pt>
                <c:pt idx="275">
                  <c:v>2387</c:v>
                </c:pt>
                <c:pt idx="276">
                  <c:v>2371</c:v>
                </c:pt>
              </c:numCache>
            </c:numRef>
          </c:yVal>
        </c:ser>
        <c:ser>
          <c:idx val="1"/>
          <c:order val="1"/>
          <c:tx>
            <c:v>W/O DR</c:v>
          </c:tx>
          <c:marker>
            <c:symbol val="none"/>
          </c:marker>
          <c:xVal>
            <c:numRef>
              <c:f>Data!$A$170:$A$241</c:f>
              <c:numCache>
                <c:formatCode>h:mm</c:formatCode>
                <c:ptCount val="72"/>
                <c:pt idx="0">
                  <c:v>0.60763888888889328</c:v>
                </c:pt>
                <c:pt idx="1">
                  <c:v>0.61111111111111205</c:v>
                </c:pt>
                <c:pt idx="2">
                  <c:v>0.61458333333333404</c:v>
                </c:pt>
                <c:pt idx="3">
                  <c:v>0.61805555555555969</c:v>
                </c:pt>
                <c:pt idx="4">
                  <c:v>0.62152777777777801</c:v>
                </c:pt>
                <c:pt idx="5">
                  <c:v>0.62500000000000389</c:v>
                </c:pt>
                <c:pt idx="6">
                  <c:v>0.62847222222222299</c:v>
                </c:pt>
                <c:pt idx="7">
                  <c:v>0.63194444444445008</c:v>
                </c:pt>
                <c:pt idx="8">
                  <c:v>0.63541666666666696</c:v>
                </c:pt>
                <c:pt idx="9">
                  <c:v>0.63888888888889428</c:v>
                </c:pt>
                <c:pt idx="10">
                  <c:v>0.64236111111111205</c:v>
                </c:pt>
                <c:pt idx="11">
                  <c:v>0.64583333333333781</c:v>
                </c:pt>
                <c:pt idx="12">
                  <c:v>0.64930555555555969</c:v>
                </c:pt>
                <c:pt idx="13">
                  <c:v>0.65277777777778123</c:v>
                </c:pt>
                <c:pt idx="14">
                  <c:v>0.65625000000000389</c:v>
                </c:pt>
                <c:pt idx="15">
                  <c:v>0.65972222222222365</c:v>
                </c:pt>
                <c:pt idx="16">
                  <c:v>0.66319444444445008</c:v>
                </c:pt>
                <c:pt idx="17">
                  <c:v>0.66666666666666763</c:v>
                </c:pt>
                <c:pt idx="18">
                  <c:v>0.67013888888889428</c:v>
                </c:pt>
                <c:pt idx="19">
                  <c:v>0.67361111111111582</c:v>
                </c:pt>
                <c:pt idx="20">
                  <c:v>0.67708333333333781</c:v>
                </c:pt>
                <c:pt idx="21">
                  <c:v>0.68055555555555602</c:v>
                </c:pt>
                <c:pt idx="22">
                  <c:v>0.68402777777777801</c:v>
                </c:pt>
                <c:pt idx="23">
                  <c:v>0.687500000000001</c:v>
                </c:pt>
                <c:pt idx="24">
                  <c:v>0.69097222222222299</c:v>
                </c:pt>
                <c:pt idx="25">
                  <c:v>0.69444444444444564</c:v>
                </c:pt>
                <c:pt idx="26">
                  <c:v>0.69791666666666696</c:v>
                </c:pt>
                <c:pt idx="27">
                  <c:v>0.70138888888888995</c:v>
                </c:pt>
                <c:pt idx="28">
                  <c:v>0.70486111111111205</c:v>
                </c:pt>
                <c:pt idx="29">
                  <c:v>0.70833333333333404</c:v>
                </c:pt>
                <c:pt idx="30">
                  <c:v>0.71180555555555969</c:v>
                </c:pt>
                <c:pt idx="31">
                  <c:v>0.71527777777777801</c:v>
                </c:pt>
                <c:pt idx="32">
                  <c:v>0.71875000000000389</c:v>
                </c:pt>
                <c:pt idx="33">
                  <c:v>0.72222222222222299</c:v>
                </c:pt>
                <c:pt idx="34">
                  <c:v>0.72569444444445008</c:v>
                </c:pt>
                <c:pt idx="35">
                  <c:v>0.72916666666666696</c:v>
                </c:pt>
                <c:pt idx="36">
                  <c:v>0.73263888888889428</c:v>
                </c:pt>
                <c:pt idx="37">
                  <c:v>0.73611111111111205</c:v>
                </c:pt>
                <c:pt idx="38">
                  <c:v>0.73958333333333404</c:v>
                </c:pt>
                <c:pt idx="39">
                  <c:v>0.74305555555555969</c:v>
                </c:pt>
                <c:pt idx="40">
                  <c:v>0.74652777777777801</c:v>
                </c:pt>
                <c:pt idx="41">
                  <c:v>0.75000000000000389</c:v>
                </c:pt>
                <c:pt idx="42">
                  <c:v>0.75347222222222299</c:v>
                </c:pt>
                <c:pt idx="43">
                  <c:v>0.75694444444445008</c:v>
                </c:pt>
                <c:pt idx="44">
                  <c:v>0.76041666666666696</c:v>
                </c:pt>
                <c:pt idx="45">
                  <c:v>0.76388888888889428</c:v>
                </c:pt>
                <c:pt idx="46">
                  <c:v>0.76736111111111205</c:v>
                </c:pt>
                <c:pt idx="47">
                  <c:v>0.77083333333333781</c:v>
                </c:pt>
                <c:pt idx="48">
                  <c:v>0.77430555555555969</c:v>
                </c:pt>
                <c:pt idx="49">
                  <c:v>0.77777777777778123</c:v>
                </c:pt>
                <c:pt idx="50">
                  <c:v>0.781250000000001</c:v>
                </c:pt>
                <c:pt idx="51">
                  <c:v>0.78472222222222299</c:v>
                </c:pt>
                <c:pt idx="52">
                  <c:v>0.78819444444444564</c:v>
                </c:pt>
                <c:pt idx="53">
                  <c:v>0.79166666666666696</c:v>
                </c:pt>
                <c:pt idx="54">
                  <c:v>0.79513888888888995</c:v>
                </c:pt>
                <c:pt idx="55">
                  <c:v>0.79861111111111205</c:v>
                </c:pt>
                <c:pt idx="56">
                  <c:v>0.80208333333333404</c:v>
                </c:pt>
                <c:pt idx="57">
                  <c:v>0.80555555555555602</c:v>
                </c:pt>
                <c:pt idx="58">
                  <c:v>0.80902777777777801</c:v>
                </c:pt>
                <c:pt idx="59">
                  <c:v>0.812500000000001</c:v>
                </c:pt>
                <c:pt idx="60">
                  <c:v>0.81597222222222299</c:v>
                </c:pt>
                <c:pt idx="61">
                  <c:v>0.81944444444444564</c:v>
                </c:pt>
                <c:pt idx="62">
                  <c:v>0.82291666666666696</c:v>
                </c:pt>
                <c:pt idx="63">
                  <c:v>0.82638888888888995</c:v>
                </c:pt>
                <c:pt idx="64">
                  <c:v>0.82986111111111205</c:v>
                </c:pt>
                <c:pt idx="65">
                  <c:v>0.83333333333333404</c:v>
                </c:pt>
                <c:pt idx="66">
                  <c:v>0.83680555555555969</c:v>
                </c:pt>
                <c:pt idx="67">
                  <c:v>0.84027777777777801</c:v>
                </c:pt>
                <c:pt idx="68">
                  <c:v>0.84375000000000389</c:v>
                </c:pt>
                <c:pt idx="69">
                  <c:v>0.84722222222222299</c:v>
                </c:pt>
                <c:pt idx="70">
                  <c:v>0.85069444444445008</c:v>
                </c:pt>
                <c:pt idx="71">
                  <c:v>0.85416666666666696</c:v>
                </c:pt>
              </c:numCache>
            </c:numRef>
          </c:xVal>
          <c:yVal>
            <c:numRef>
              <c:f>Data!$F$170:$F$241</c:f>
              <c:numCache>
                <c:formatCode>0</c:formatCode>
                <c:ptCount val="72"/>
                <c:pt idx="0">
                  <c:v>2872</c:v>
                </c:pt>
                <c:pt idx="1">
                  <c:v>2881.3992727272762</c:v>
                </c:pt>
                <c:pt idx="2">
                  <c:v>2886.6210909090914</c:v>
                </c:pt>
                <c:pt idx="3">
                  <c:v>2891.8429090909094</c:v>
                </c:pt>
                <c:pt idx="4">
                  <c:v>2894.9760000000001</c:v>
                </c:pt>
                <c:pt idx="5">
                  <c:v>2900.1978181818181</c:v>
                </c:pt>
                <c:pt idx="6">
                  <c:v>2905.4196363636361</c:v>
                </c:pt>
                <c:pt idx="7">
                  <c:v>2910.6414545454572</c:v>
                </c:pt>
                <c:pt idx="8">
                  <c:v>2921.0850909090905</c:v>
                </c:pt>
                <c:pt idx="9">
                  <c:v>2927.3512727272855</c:v>
                </c:pt>
                <c:pt idx="10">
                  <c:v>2929.4399999999991</c:v>
                </c:pt>
                <c:pt idx="11">
                  <c:v>2934.6618181818167</c:v>
                </c:pt>
                <c:pt idx="12">
                  <c:v>2939.8836363636356</c:v>
                </c:pt>
                <c:pt idx="13">
                  <c:v>2945.1054545454572</c:v>
                </c:pt>
                <c:pt idx="14">
                  <c:v>2950.3272727272715</c:v>
                </c:pt>
                <c:pt idx="15">
                  <c:v>2952.4160000000002</c:v>
                </c:pt>
                <c:pt idx="16">
                  <c:v>2954.5047272727252</c:v>
                </c:pt>
                <c:pt idx="17">
                  <c:v>2958.6821818181793</c:v>
                </c:pt>
                <c:pt idx="18">
                  <c:v>2965.9927272727364</c:v>
                </c:pt>
                <c:pt idx="19">
                  <c:v>2968.0814545454655</c:v>
                </c:pt>
                <c:pt idx="20">
                  <c:v>2967.0370909090902</c:v>
                </c:pt>
                <c:pt idx="21">
                  <c:v>2972.2589090909037</c:v>
                </c:pt>
                <c:pt idx="22">
                  <c:v>2977.4807272727262</c:v>
                </c:pt>
                <c:pt idx="23">
                  <c:v>2980.6138181818151</c:v>
                </c:pt>
                <c:pt idx="24">
                  <c:v>2984.7912727272696</c:v>
                </c:pt>
                <c:pt idx="25">
                  <c:v>2993.1461818181788</c:v>
                </c:pt>
                <c:pt idx="26">
                  <c:v>2997.3236363636329</c:v>
                </c:pt>
                <c:pt idx="27">
                  <c:v>2998.3679999999968</c:v>
                </c:pt>
                <c:pt idx="28">
                  <c:v>3003.5898181818147</c:v>
                </c:pt>
                <c:pt idx="29">
                  <c:v>3005.5202199272703</c:v>
                </c:pt>
                <c:pt idx="30">
                  <c:v>3006.4050684644048</c:v>
                </c:pt>
                <c:pt idx="31">
                  <c:v>3008.3318391407024</c:v>
                </c:pt>
                <c:pt idx="32">
                  <c:v>3017.5554429737222</c:v>
                </c:pt>
                <c:pt idx="33">
                  <c:v>3018.4329739553496</c:v>
                </c:pt>
                <c:pt idx="34">
                  <c:v>3022.4348991096062</c:v>
                </c:pt>
                <c:pt idx="35">
                  <c:v>3022.2673680748803</c:v>
                </c:pt>
                <c:pt idx="36">
                  <c:v>3025.2225665185915</c:v>
                </c:pt>
                <c:pt idx="37">
                  <c:v>3026.093697366377</c:v>
                </c:pt>
                <c:pt idx="38">
                  <c:v>3026.9636472738762</c:v>
                </c:pt>
                <c:pt idx="39">
                  <c:v>3024.7130841992198</c:v>
                </c:pt>
                <c:pt idx="40">
                  <c:v>3023.5031989655422</c:v>
                </c:pt>
                <c:pt idx="41">
                  <c:v>3021.2548517259211</c:v>
                </c:pt>
                <c:pt idx="42">
                  <c:v>3024.2004713117635</c:v>
                </c:pt>
                <c:pt idx="43">
                  <c:v>3022.9907911232517</c:v>
                </c:pt>
                <c:pt idx="44">
                  <c:v>3019.7061953598063</c:v>
                </c:pt>
                <c:pt idx="45">
                  <c:v>3020.5728821688667</c:v>
                </c:pt>
                <c:pt idx="46">
                  <c:v>3022.4752622052611</c:v>
                </c:pt>
                <c:pt idx="47">
                  <c:v>3022.3027270822172</c:v>
                </c:pt>
                <c:pt idx="48">
                  <c:v>3019.0217251916647</c:v>
                </c:pt>
                <c:pt idx="49">
                  <c:v>3017.8141165016159</c:v>
                </c:pt>
                <c:pt idx="50">
                  <c:v>3018.6774143216003</c:v>
                </c:pt>
                <c:pt idx="51">
                  <c:v>3012.2959551128047</c:v>
                </c:pt>
                <c:pt idx="52">
                  <c:v>3007.9878855420998</c:v>
                </c:pt>
                <c:pt idx="53">
                  <c:v>3007.8186603639447</c:v>
                </c:pt>
                <c:pt idx="54">
                  <c:v>3003.5148637355851</c:v>
                </c:pt>
                <c:pt idx="55">
                  <c:v>3001.2803148245762</c:v>
                </c:pt>
                <c:pt idx="56">
                  <c:v>2995.9488838653247</c:v>
                </c:pt>
                <c:pt idx="57">
                  <c:v>2990.6212378460036</c:v>
                </c:pt>
                <c:pt idx="58">
                  <c:v>2990.4568930406535</c:v>
                </c:pt>
                <c:pt idx="59">
                  <c:v>2985.1347465701556</c:v>
                </c:pt>
                <c:pt idx="60">
                  <c:v>2977.7542226797964</c:v>
                </c:pt>
                <c:pt idx="61">
                  <c:v>2972.4404573882452</c:v>
                </c:pt>
                <c:pt idx="62">
                  <c:v>2964.0397057654704</c:v>
                </c:pt>
                <c:pt idx="63">
                  <c:v>2956.6750406863275</c:v>
                </c:pt>
                <c:pt idx="64">
                  <c:v>2950.3452226890922</c:v>
                </c:pt>
                <c:pt idx="65">
                  <c:v>2942.9909776538861</c:v>
                </c:pt>
                <c:pt idx="66">
                  <c:v>2934.6135377422652</c:v>
                </c:pt>
                <c:pt idx="67">
                  <c:v>2927.2705236787265</c:v>
                </c:pt>
                <c:pt idx="68">
                  <c:v>2913.7662135073201</c:v>
                </c:pt>
                <c:pt idx="69">
                  <c:v>2899.2448660373357</c:v>
                </c:pt>
                <c:pt idx="70">
                  <c:v>2887.8155537461821</c:v>
                </c:pt>
                <c:pt idx="71">
                  <c:v>2876.3949210256437</c:v>
                </c:pt>
              </c:numCache>
            </c:numRef>
          </c:yVal>
        </c:ser>
        <c:ser>
          <c:idx val="3"/>
          <c:order val="2"/>
          <c:tx>
            <c:v>2011 forcast</c:v>
          </c:tx>
          <c:marker>
            <c:symbol val="none"/>
          </c:marker>
          <c:xVal>
            <c:numRef>
              <c:f>Data!$A$7:$A$283</c:f>
              <c:numCache>
                <c:formatCode>h:mm</c:formatCode>
                <c:ptCount val="277"/>
                <c:pt idx="0">
                  <c:v>4.1666666666666664E-2</c:v>
                </c:pt>
                <c:pt idx="1">
                  <c:v>4.5138888888888888E-2</c:v>
                </c:pt>
                <c:pt idx="2">
                  <c:v>4.8611111111111112E-2</c:v>
                </c:pt>
                <c:pt idx="3">
                  <c:v>5.2083333333333787E-2</c:v>
                </c:pt>
                <c:pt idx="4">
                  <c:v>5.5555555555555455E-2</c:v>
                </c:pt>
                <c:pt idx="5">
                  <c:v>5.9027777777777804E-2</c:v>
                </c:pt>
                <c:pt idx="6">
                  <c:v>6.25E-2</c:v>
                </c:pt>
                <c:pt idx="7">
                  <c:v>6.5972222222222404E-2</c:v>
                </c:pt>
                <c:pt idx="8">
                  <c:v>6.9444444444444503E-2</c:v>
                </c:pt>
                <c:pt idx="9">
                  <c:v>7.2916666666666824E-2</c:v>
                </c:pt>
                <c:pt idx="10">
                  <c:v>7.6388888888888895E-2</c:v>
                </c:pt>
                <c:pt idx="11">
                  <c:v>7.9861111111111716E-2</c:v>
                </c:pt>
                <c:pt idx="12">
                  <c:v>8.3333333333333398E-2</c:v>
                </c:pt>
                <c:pt idx="13">
                  <c:v>8.6805555555555594E-2</c:v>
                </c:pt>
                <c:pt idx="14">
                  <c:v>9.0277777777777693E-2</c:v>
                </c:pt>
                <c:pt idx="15">
                  <c:v>9.3750000000000805E-2</c:v>
                </c:pt>
                <c:pt idx="16">
                  <c:v>9.7222222222222293E-2</c:v>
                </c:pt>
                <c:pt idx="17">
                  <c:v>0.10069444444444429</c:v>
                </c:pt>
                <c:pt idx="18">
                  <c:v>0.10416666666666743</c:v>
                </c:pt>
                <c:pt idx="19">
                  <c:v>0.10763888888888951</c:v>
                </c:pt>
                <c:pt idx="20">
                  <c:v>0.11111111111111099</c:v>
                </c:pt>
                <c:pt idx="21">
                  <c:v>0.114583333333333</c:v>
                </c:pt>
                <c:pt idx="22">
                  <c:v>0.11805555555555602</c:v>
                </c:pt>
                <c:pt idx="23">
                  <c:v>0.12152777777777812</c:v>
                </c:pt>
                <c:pt idx="24">
                  <c:v>0.125</c:v>
                </c:pt>
                <c:pt idx="25">
                  <c:v>0.12847222222222199</c:v>
                </c:pt>
                <c:pt idx="26">
                  <c:v>0.13194444444444547</c:v>
                </c:pt>
                <c:pt idx="27">
                  <c:v>0.13541666666666699</c:v>
                </c:pt>
                <c:pt idx="28">
                  <c:v>0.13888888888888901</c:v>
                </c:pt>
                <c:pt idx="29">
                  <c:v>0.14236111111111099</c:v>
                </c:pt>
                <c:pt idx="30">
                  <c:v>0.14583333333333487</c:v>
                </c:pt>
                <c:pt idx="31">
                  <c:v>0.149305555555556</c:v>
                </c:pt>
                <c:pt idx="32">
                  <c:v>0.15277777777777801</c:v>
                </c:pt>
                <c:pt idx="33">
                  <c:v>0.15625000000000044</c:v>
                </c:pt>
                <c:pt idx="34">
                  <c:v>0.15972222222222399</c:v>
                </c:pt>
                <c:pt idx="35">
                  <c:v>0.16319444444444578</c:v>
                </c:pt>
                <c:pt idx="36">
                  <c:v>0.16666666666666688</c:v>
                </c:pt>
                <c:pt idx="37">
                  <c:v>0.17013888888888901</c:v>
                </c:pt>
                <c:pt idx="38">
                  <c:v>0.17361111111111199</c:v>
                </c:pt>
                <c:pt idx="39">
                  <c:v>0.17708333333333487</c:v>
                </c:pt>
                <c:pt idx="40">
                  <c:v>0.180555555555556</c:v>
                </c:pt>
                <c:pt idx="41">
                  <c:v>0.18402777777777801</c:v>
                </c:pt>
                <c:pt idx="42">
                  <c:v>0.18750000000000044</c:v>
                </c:pt>
                <c:pt idx="43">
                  <c:v>0.19097222222222299</c:v>
                </c:pt>
                <c:pt idx="44">
                  <c:v>0.19444444444444647</c:v>
                </c:pt>
                <c:pt idx="45">
                  <c:v>0.19791666666666699</c:v>
                </c:pt>
                <c:pt idx="46">
                  <c:v>0.20138888888888901</c:v>
                </c:pt>
                <c:pt idx="47">
                  <c:v>0.20486111111111199</c:v>
                </c:pt>
                <c:pt idx="48">
                  <c:v>0.20833333333333487</c:v>
                </c:pt>
                <c:pt idx="49">
                  <c:v>0.211805555555556</c:v>
                </c:pt>
                <c:pt idx="50">
                  <c:v>0.21527777777777801</c:v>
                </c:pt>
                <c:pt idx="51">
                  <c:v>0.21875000000000044</c:v>
                </c:pt>
                <c:pt idx="52">
                  <c:v>0.22222222222222299</c:v>
                </c:pt>
                <c:pt idx="53">
                  <c:v>0.22569444444444578</c:v>
                </c:pt>
                <c:pt idx="54">
                  <c:v>0.22916666666666688</c:v>
                </c:pt>
                <c:pt idx="55">
                  <c:v>0.23263888888888901</c:v>
                </c:pt>
                <c:pt idx="56">
                  <c:v>0.23611111111111199</c:v>
                </c:pt>
                <c:pt idx="57">
                  <c:v>0.23958333333333487</c:v>
                </c:pt>
                <c:pt idx="58">
                  <c:v>0.243055555555556</c:v>
                </c:pt>
                <c:pt idx="59">
                  <c:v>0.24652777777777801</c:v>
                </c:pt>
                <c:pt idx="60">
                  <c:v>0.25</c:v>
                </c:pt>
                <c:pt idx="61">
                  <c:v>0.25347222222222332</c:v>
                </c:pt>
                <c:pt idx="62">
                  <c:v>0.25694444444444497</c:v>
                </c:pt>
                <c:pt idx="63">
                  <c:v>0.26041666666666891</c:v>
                </c:pt>
                <c:pt idx="64">
                  <c:v>0.26388888888889223</c:v>
                </c:pt>
                <c:pt idx="65">
                  <c:v>0.26736111111111199</c:v>
                </c:pt>
                <c:pt idx="66">
                  <c:v>0.27083333333333393</c:v>
                </c:pt>
                <c:pt idx="67">
                  <c:v>0.27430555555555602</c:v>
                </c:pt>
                <c:pt idx="68">
                  <c:v>0.27777777777777962</c:v>
                </c:pt>
                <c:pt idx="69">
                  <c:v>0.28125</c:v>
                </c:pt>
                <c:pt idx="70">
                  <c:v>0.28472222222222332</c:v>
                </c:pt>
                <c:pt idx="71">
                  <c:v>0.28819444444444497</c:v>
                </c:pt>
                <c:pt idx="72">
                  <c:v>0.29166666666666891</c:v>
                </c:pt>
                <c:pt idx="73">
                  <c:v>0.29513888888889062</c:v>
                </c:pt>
                <c:pt idx="74">
                  <c:v>0.29861111111111199</c:v>
                </c:pt>
                <c:pt idx="75">
                  <c:v>0.30208333333333398</c:v>
                </c:pt>
                <c:pt idx="76">
                  <c:v>0.30555555555555602</c:v>
                </c:pt>
                <c:pt idx="77">
                  <c:v>0.30902777777778123</c:v>
                </c:pt>
                <c:pt idx="78">
                  <c:v>0.31250000000000144</c:v>
                </c:pt>
                <c:pt idx="79">
                  <c:v>0.31597222222222554</c:v>
                </c:pt>
                <c:pt idx="80">
                  <c:v>0.31944444444444714</c:v>
                </c:pt>
                <c:pt idx="81">
                  <c:v>0.32291666666667029</c:v>
                </c:pt>
                <c:pt idx="82">
                  <c:v>0.32638888888889334</c:v>
                </c:pt>
                <c:pt idx="83">
                  <c:v>0.32986111111111238</c:v>
                </c:pt>
                <c:pt idx="84">
                  <c:v>0.33333333333333398</c:v>
                </c:pt>
                <c:pt idx="85">
                  <c:v>0.33680555555555791</c:v>
                </c:pt>
                <c:pt idx="86">
                  <c:v>0.34027777777777962</c:v>
                </c:pt>
                <c:pt idx="87">
                  <c:v>0.34375</c:v>
                </c:pt>
                <c:pt idx="88">
                  <c:v>0.34722222222222332</c:v>
                </c:pt>
                <c:pt idx="89">
                  <c:v>0.35069444444444497</c:v>
                </c:pt>
                <c:pt idx="90">
                  <c:v>0.35416666666666891</c:v>
                </c:pt>
                <c:pt idx="91">
                  <c:v>0.35763888888889062</c:v>
                </c:pt>
                <c:pt idx="92">
                  <c:v>0.36111111111111199</c:v>
                </c:pt>
                <c:pt idx="93">
                  <c:v>0.36458333333333398</c:v>
                </c:pt>
                <c:pt idx="94">
                  <c:v>0.36805555555555602</c:v>
                </c:pt>
                <c:pt idx="95">
                  <c:v>0.37152777777778123</c:v>
                </c:pt>
                <c:pt idx="96">
                  <c:v>0.37500000000000144</c:v>
                </c:pt>
                <c:pt idx="97">
                  <c:v>0.37847222222222554</c:v>
                </c:pt>
                <c:pt idx="98">
                  <c:v>0.38194444444444714</c:v>
                </c:pt>
                <c:pt idx="99">
                  <c:v>0.38541666666667029</c:v>
                </c:pt>
                <c:pt idx="100">
                  <c:v>0.38888888888889334</c:v>
                </c:pt>
                <c:pt idx="101">
                  <c:v>0.39236111111111238</c:v>
                </c:pt>
                <c:pt idx="102">
                  <c:v>0.39583333333333398</c:v>
                </c:pt>
                <c:pt idx="103">
                  <c:v>0.39930555555555791</c:v>
                </c:pt>
                <c:pt idx="104">
                  <c:v>0.40277777777777962</c:v>
                </c:pt>
                <c:pt idx="105">
                  <c:v>0.40625</c:v>
                </c:pt>
                <c:pt idx="106">
                  <c:v>0.40972222222222332</c:v>
                </c:pt>
                <c:pt idx="107">
                  <c:v>0.41319444444444497</c:v>
                </c:pt>
                <c:pt idx="108">
                  <c:v>0.41666666666666891</c:v>
                </c:pt>
                <c:pt idx="109">
                  <c:v>0.42013888888889062</c:v>
                </c:pt>
                <c:pt idx="110">
                  <c:v>0.42361111111111199</c:v>
                </c:pt>
                <c:pt idx="111">
                  <c:v>0.42708333333333398</c:v>
                </c:pt>
                <c:pt idx="112">
                  <c:v>0.43055555555555602</c:v>
                </c:pt>
                <c:pt idx="113">
                  <c:v>0.43402777777778123</c:v>
                </c:pt>
                <c:pt idx="114">
                  <c:v>0.43750000000000144</c:v>
                </c:pt>
                <c:pt idx="115">
                  <c:v>0.44097222222222332</c:v>
                </c:pt>
                <c:pt idx="116">
                  <c:v>0.44444444444444497</c:v>
                </c:pt>
                <c:pt idx="117">
                  <c:v>0.44791666666666891</c:v>
                </c:pt>
                <c:pt idx="118">
                  <c:v>0.45138888888889223</c:v>
                </c:pt>
                <c:pt idx="119">
                  <c:v>0.45486111111111199</c:v>
                </c:pt>
                <c:pt idx="120">
                  <c:v>0.45833333333333393</c:v>
                </c:pt>
                <c:pt idx="121">
                  <c:v>0.46180555555555602</c:v>
                </c:pt>
                <c:pt idx="122">
                  <c:v>0.46527777777777962</c:v>
                </c:pt>
                <c:pt idx="123">
                  <c:v>0.468750000000001</c:v>
                </c:pt>
                <c:pt idx="124">
                  <c:v>0.47222222222222332</c:v>
                </c:pt>
                <c:pt idx="125">
                  <c:v>0.47569444444444497</c:v>
                </c:pt>
                <c:pt idx="126">
                  <c:v>0.47916666666666891</c:v>
                </c:pt>
                <c:pt idx="127">
                  <c:v>0.48263888888889062</c:v>
                </c:pt>
                <c:pt idx="128">
                  <c:v>0.48611111111111199</c:v>
                </c:pt>
                <c:pt idx="129">
                  <c:v>0.48958333333333398</c:v>
                </c:pt>
                <c:pt idx="130">
                  <c:v>0.49305555555555602</c:v>
                </c:pt>
                <c:pt idx="131">
                  <c:v>0.49652777777778123</c:v>
                </c:pt>
                <c:pt idx="132">
                  <c:v>0.500000000000001</c:v>
                </c:pt>
                <c:pt idx="133">
                  <c:v>0.50347222222221988</c:v>
                </c:pt>
                <c:pt idx="134">
                  <c:v>0.50694444444444564</c:v>
                </c:pt>
                <c:pt idx="135">
                  <c:v>0.51041666666666319</c:v>
                </c:pt>
                <c:pt idx="136">
                  <c:v>0.51388888888888895</c:v>
                </c:pt>
                <c:pt idx="137">
                  <c:v>0.51736111111111149</c:v>
                </c:pt>
                <c:pt idx="138">
                  <c:v>0.52083333333333404</c:v>
                </c:pt>
                <c:pt idx="139">
                  <c:v>0.52430555555555602</c:v>
                </c:pt>
                <c:pt idx="140">
                  <c:v>0.52777777777777801</c:v>
                </c:pt>
                <c:pt idx="141">
                  <c:v>0.531250000000001</c:v>
                </c:pt>
                <c:pt idx="142">
                  <c:v>0.53472222222222299</c:v>
                </c:pt>
                <c:pt idx="143">
                  <c:v>0.53819444444444564</c:v>
                </c:pt>
                <c:pt idx="144">
                  <c:v>0.54166666666666696</c:v>
                </c:pt>
                <c:pt idx="145">
                  <c:v>0.54513888888888895</c:v>
                </c:pt>
                <c:pt idx="146">
                  <c:v>0.54861111111111205</c:v>
                </c:pt>
                <c:pt idx="147">
                  <c:v>0.55208333333333404</c:v>
                </c:pt>
                <c:pt idx="148">
                  <c:v>0.55555555555555602</c:v>
                </c:pt>
                <c:pt idx="149">
                  <c:v>0.55902777777777801</c:v>
                </c:pt>
                <c:pt idx="150">
                  <c:v>0.562500000000001</c:v>
                </c:pt>
                <c:pt idx="151">
                  <c:v>0.56597222222222299</c:v>
                </c:pt>
                <c:pt idx="152">
                  <c:v>0.56944444444444564</c:v>
                </c:pt>
                <c:pt idx="153">
                  <c:v>0.57291666666666696</c:v>
                </c:pt>
                <c:pt idx="154">
                  <c:v>0.57638888888888895</c:v>
                </c:pt>
                <c:pt idx="155">
                  <c:v>0.57986111111111205</c:v>
                </c:pt>
                <c:pt idx="156">
                  <c:v>0.58333333333333359</c:v>
                </c:pt>
                <c:pt idx="157">
                  <c:v>0.58680555555555602</c:v>
                </c:pt>
                <c:pt idx="158">
                  <c:v>0.59027777777777757</c:v>
                </c:pt>
                <c:pt idx="159">
                  <c:v>0.593750000000001</c:v>
                </c:pt>
                <c:pt idx="160">
                  <c:v>0.59722222222221988</c:v>
                </c:pt>
                <c:pt idx="161">
                  <c:v>0.60069444444445008</c:v>
                </c:pt>
                <c:pt idx="162">
                  <c:v>0.60416666666666696</c:v>
                </c:pt>
                <c:pt idx="163">
                  <c:v>0.60763888888889328</c:v>
                </c:pt>
                <c:pt idx="164">
                  <c:v>0.61111111111111205</c:v>
                </c:pt>
                <c:pt idx="165">
                  <c:v>0.61458333333333404</c:v>
                </c:pt>
                <c:pt idx="166">
                  <c:v>0.61805555555555969</c:v>
                </c:pt>
                <c:pt idx="167">
                  <c:v>0.62152777777777801</c:v>
                </c:pt>
                <c:pt idx="168">
                  <c:v>0.62500000000000389</c:v>
                </c:pt>
                <c:pt idx="169">
                  <c:v>0.62847222222222299</c:v>
                </c:pt>
                <c:pt idx="170">
                  <c:v>0.63194444444445008</c:v>
                </c:pt>
                <c:pt idx="171">
                  <c:v>0.63541666666666696</c:v>
                </c:pt>
                <c:pt idx="172">
                  <c:v>0.63888888888889428</c:v>
                </c:pt>
                <c:pt idx="173">
                  <c:v>0.64236111111111205</c:v>
                </c:pt>
                <c:pt idx="174">
                  <c:v>0.64583333333333781</c:v>
                </c:pt>
                <c:pt idx="175">
                  <c:v>0.64930555555555969</c:v>
                </c:pt>
                <c:pt idx="176">
                  <c:v>0.65277777777778123</c:v>
                </c:pt>
                <c:pt idx="177">
                  <c:v>0.65625000000000389</c:v>
                </c:pt>
                <c:pt idx="178">
                  <c:v>0.65972222222222365</c:v>
                </c:pt>
                <c:pt idx="179">
                  <c:v>0.66319444444445008</c:v>
                </c:pt>
                <c:pt idx="180">
                  <c:v>0.66666666666666763</c:v>
                </c:pt>
                <c:pt idx="181">
                  <c:v>0.67013888888889428</c:v>
                </c:pt>
                <c:pt idx="182">
                  <c:v>0.67361111111111582</c:v>
                </c:pt>
                <c:pt idx="183">
                  <c:v>0.67708333333333781</c:v>
                </c:pt>
                <c:pt idx="184">
                  <c:v>0.68055555555555602</c:v>
                </c:pt>
                <c:pt idx="185">
                  <c:v>0.68402777777777801</c:v>
                </c:pt>
                <c:pt idx="186">
                  <c:v>0.687500000000001</c:v>
                </c:pt>
                <c:pt idx="187">
                  <c:v>0.69097222222222299</c:v>
                </c:pt>
                <c:pt idx="188">
                  <c:v>0.69444444444444564</c:v>
                </c:pt>
                <c:pt idx="189">
                  <c:v>0.69791666666666696</c:v>
                </c:pt>
                <c:pt idx="190">
                  <c:v>0.70138888888888995</c:v>
                </c:pt>
                <c:pt idx="191">
                  <c:v>0.70486111111111205</c:v>
                </c:pt>
                <c:pt idx="192">
                  <c:v>0.70833333333333404</c:v>
                </c:pt>
                <c:pt idx="193">
                  <c:v>0.71180555555555969</c:v>
                </c:pt>
                <c:pt idx="194">
                  <c:v>0.71527777777777801</c:v>
                </c:pt>
                <c:pt idx="195">
                  <c:v>0.71875000000000389</c:v>
                </c:pt>
                <c:pt idx="196">
                  <c:v>0.72222222222222299</c:v>
                </c:pt>
                <c:pt idx="197">
                  <c:v>0.72569444444445008</c:v>
                </c:pt>
                <c:pt idx="198">
                  <c:v>0.72916666666666696</c:v>
                </c:pt>
                <c:pt idx="199">
                  <c:v>0.73263888888889428</c:v>
                </c:pt>
                <c:pt idx="200">
                  <c:v>0.73611111111111205</c:v>
                </c:pt>
                <c:pt idx="201">
                  <c:v>0.73958333333333404</c:v>
                </c:pt>
                <c:pt idx="202">
                  <c:v>0.74305555555555969</c:v>
                </c:pt>
                <c:pt idx="203">
                  <c:v>0.74652777777777801</c:v>
                </c:pt>
                <c:pt idx="204">
                  <c:v>0.75000000000000389</c:v>
                </c:pt>
                <c:pt idx="205">
                  <c:v>0.75347222222222299</c:v>
                </c:pt>
                <c:pt idx="206">
                  <c:v>0.75694444444445008</c:v>
                </c:pt>
                <c:pt idx="207">
                  <c:v>0.76041666666666696</c:v>
                </c:pt>
                <c:pt idx="208">
                  <c:v>0.76388888888889428</c:v>
                </c:pt>
                <c:pt idx="209">
                  <c:v>0.76736111111111205</c:v>
                </c:pt>
                <c:pt idx="210">
                  <c:v>0.77083333333333781</c:v>
                </c:pt>
                <c:pt idx="211">
                  <c:v>0.77430555555555969</c:v>
                </c:pt>
                <c:pt idx="212">
                  <c:v>0.77777777777778123</c:v>
                </c:pt>
                <c:pt idx="213">
                  <c:v>0.781250000000001</c:v>
                </c:pt>
                <c:pt idx="214">
                  <c:v>0.78472222222222299</c:v>
                </c:pt>
                <c:pt idx="215">
                  <c:v>0.78819444444444564</c:v>
                </c:pt>
                <c:pt idx="216">
                  <c:v>0.79166666666666696</c:v>
                </c:pt>
                <c:pt idx="217">
                  <c:v>0.79513888888888995</c:v>
                </c:pt>
                <c:pt idx="218">
                  <c:v>0.79861111111111205</c:v>
                </c:pt>
                <c:pt idx="219">
                  <c:v>0.80208333333333404</c:v>
                </c:pt>
                <c:pt idx="220">
                  <c:v>0.80555555555555602</c:v>
                </c:pt>
                <c:pt idx="221">
                  <c:v>0.80902777777777801</c:v>
                </c:pt>
                <c:pt idx="222">
                  <c:v>0.812500000000001</c:v>
                </c:pt>
                <c:pt idx="223">
                  <c:v>0.81597222222222299</c:v>
                </c:pt>
                <c:pt idx="224">
                  <c:v>0.81944444444444564</c:v>
                </c:pt>
                <c:pt idx="225">
                  <c:v>0.82291666666666696</c:v>
                </c:pt>
                <c:pt idx="226">
                  <c:v>0.82638888888888995</c:v>
                </c:pt>
                <c:pt idx="227">
                  <c:v>0.82986111111111205</c:v>
                </c:pt>
                <c:pt idx="228">
                  <c:v>0.83333333333333404</c:v>
                </c:pt>
                <c:pt idx="229">
                  <c:v>0.83680555555555969</c:v>
                </c:pt>
                <c:pt idx="230">
                  <c:v>0.84027777777777801</c:v>
                </c:pt>
                <c:pt idx="231">
                  <c:v>0.84375000000000389</c:v>
                </c:pt>
                <c:pt idx="232">
                  <c:v>0.84722222222222299</c:v>
                </c:pt>
                <c:pt idx="233">
                  <c:v>0.85069444444445008</c:v>
                </c:pt>
                <c:pt idx="234">
                  <c:v>0.85416666666666696</c:v>
                </c:pt>
                <c:pt idx="235">
                  <c:v>0.85763888888889428</c:v>
                </c:pt>
                <c:pt idx="236">
                  <c:v>0.86111111111111205</c:v>
                </c:pt>
                <c:pt idx="237">
                  <c:v>0.86458333333333404</c:v>
                </c:pt>
                <c:pt idx="238">
                  <c:v>0.86805555555555969</c:v>
                </c:pt>
                <c:pt idx="239">
                  <c:v>0.87152777777777801</c:v>
                </c:pt>
                <c:pt idx="240">
                  <c:v>0.87500000000000389</c:v>
                </c:pt>
                <c:pt idx="241">
                  <c:v>0.87847222222222299</c:v>
                </c:pt>
                <c:pt idx="242">
                  <c:v>0.88194444444444564</c:v>
                </c:pt>
                <c:pt idx="243">
                  <c:v>0.88541666666666319</c:v>
                </c:pt>
                <c:pt idx="244">
                  <c:v>0.88888888888888995</c:v>
                </c:pt>
                <c:pt idx="245">
                  <c:v>0.89236111111111149</c:v>
                </c:pt>
                <c:pt idx="246">
                  <c:v>0.89583333333333404</c:v>
                </c:pt>
                <c:pt idx="247">
                  <c:v>0.89930555555555602</c:v>
                </c:pt>
                <c:pt idx="248">
                  <c:v>0.90277777777777801</c:v>
                </c:pt>
                <c:pt idx="249">
                  <c:v>0.906250000000001</c:v>
                </c:pt>
                <c:pt idx="250">
                  <c:v>0.90972222222222299</c:v>
                </c:pt>
                <c:pt idx="251">
                  <c:v>0.91319444444444564</c:v>
                </c:pt>
                <c:pt idx="252">
                  <c:v>0.91666666666666696</c:v>
                </c:pt>
                <c:pt idx="253">
                  <c:v>0.92013888888888995</c:v>
                </c:pt>
                <c:pt idx="254">
                  <c:v>0.92361111111111205</c:v>
                </c:pt>
                <c:pt idx="255">
                  <c:v>0.92708333333333404</c:v>
                </c:pt>
                <c:pt idx="256">
                  <c:v>0.93055555555555602</c:v>
                </c:pt>
                <c:pt idx="257">
                  <c:v>0.93402777777777801</c:v>
                </c:pt>
                <c:pt idx="258">
                  <c:v>0.937500000000001</c:v>
                </c:pt>
                <c:pt idx="259">
                  <c:v>0.94097222222222299</c:v>
                </c:pt>
                <c:pt idx="260">
                  <c:v>0.94444444444444564</c:v>
                </c:pt>
                <c:pt idx="261">
                  <c:v>0.94791666666666696</c:v>
                </c:pt>
                <c:pt idx="262">
                  <c:v>0.95138888888888995</c:v>
                </c:pt>
                <c:pt idx="263">
                  <c:v>0.95486111111111205</c:v>
                </c:pt>
                <c:pt idx="264">
                  <c:v>0.95833333333333404</c:v>
                </c:pt>
                <c:pt idx="265">
                  <c:v>0.96180555555555969</c:v>
                </c:pt>
                <c:pt idx="266">
                  <c:v>0.96527777777777801</c:v>
                </c:pt>
                <c:pt idx="267">
                  <c:v>0.96875000000000389</c:v>
                </c:pt>
                <c:pt idx="268">
                  <c:v>0.97222222222222299</c:v>
                </c:pt>
                <c:pt idx="269">
                  <c:v>0.97569444444445008</c:v>
                </c:pt>
                <c:pt idx="270">
                  <c:v>0.97916666666666696</c:v>
                </c:pt>
                <c:pt idx="271">
                  <c:v>0.98263888888888995</c:v>
                </c:pt>
                <c:pt idx="272">
                  <c:v>0.98611111111111149</c:v>
                </c:pt>
                <c:pt idx="273">
                  <c:v>0.98958333333333359</c:v>
                </c:pt>
                <c:pt idx="274">
                  <c:v>0.99305555555555602</c:v>
                </c:pt>
                <c:pt idx="275">
                  <c:v>0.99652777777777757</c:v>
                </c:pt>
                <c:pt idx="276">
                  <c:v>1</c:v>
                </c:pt>
              </c:numCache>
            </c:numRef>
          </c:xVal>
          <c:yVal>
            <c:numRef>
              <c:f>Data!$Q$7:$Q$283</c:f>
              <c:numCache>
                <c:formatCode>0</c:formatCode>
                <c:ptCount val="277"/>
                <c:pt idx="0">
                  <c:v>1885</c:v>
                </c:pt>
                <c:pt idx="1">
                  <c:v>1874.8333333333235</c:v>
                </c:pt>
                <c:pt idx="2">
                  <c:v>1864.6666666666665</c:v>
                </c:pt>
                <c:pt idx="3">
                  <c:v>1854.5</c:v>
                </c:pt>
                <c:pt idx="4">
                  <c:v>1844.333333333323</c:v>
                </c:pt>
                <c:pt idx="5">
                  <c:v>1834.1666666666663</c:v>
                </c:pt>
                <c:pt idx="6">
                  <c:v>1823.9999999999995</c:v>
                </c:pt>
                <c:pt idx="7">
                  <c:v>1813.833333333323</c:v>
                </c:pt>
                <c:pt idx="8">
                  <c:v>1803.6666666666661</c:v>
                </c:pt>
                <c:pt idx="9">
                  <c:v>1793.4999999999993</c:v>
                </c:pt>
                <c:pt idx="10">
                  <c:v>1783.3333333333226</c:v>
                </c:pt>
                <c:pt idx="11">
                  <c:v>1773.1666666666661</c:v>
                </c:pt>
                <c:pt idx="12">
                  <c:v>1763</c:v>
                </c:pt>
                <c:pt idx="13">
                  <c:v>1756</c:v>
                </c:pt>
                <c:pt idx="14">
                  <c:v>1749</c:v>
                </c:pt>
                <c:pt idx="15">
                  <c:v>1742</c:v>
                </c:pt>
                <c:pt idx="16">
                  <c:v>1735</c:v>
                </c:pt>
                <c:pt idx="17">
                  <c:v>1728</c:v>
                </c:pt>
                <c:pt idx="18">
                  <c:v>1721</c:v>
                </c:pt>
                <c:pt idx="19">
                  <c:v>1714</c:v>
                </c:pt>
                <c:pt idx="20">
                  <c:v>1707</c:v>
                </c:pt>
                <c:pt idx="21">
                  <c:v>1700</c:v>
                </c:pt>
                <c:pt idx="22">
                  <c:v>1693</c:v>
                </c:pt>
                <c:pt idx="23">
                  <c:v>1686</c:v>
                </c:pt>
                <c:pt idx="24">
                  <c:v>1679</c:v>
                </c:pt>
                <c:pt idx="25">
                  <c:v>1676.0833333333235</c:v>
                </c:pt>
                <c:pt idx="26">
                  <c:v>1673.1666666666665</c:v>
                </c:pt>
                <c:pt idx="27">
                  <c:v>1670.25</c:v>
                </c:pt>
                <c:pt idx="28">
                  <c:v>1667.333333333323</c:v>
                </c:pt>
                <c:pt idx="29">
                  <c:v>1664.4166666666763</c:v>
                </c:pt>
                <c:pt idx="30">
                  <c:v>1661.4999999999995</c:v>
                </c:pt>
                <c:pt idx="31">
                  <c:v>1658.583333333323</c:v>
                </c:pt>
                <c:pt idx="32">
                  <c:v>1655.6666666666661</c:v>
                </c:pt>
                <c:pt idx="33">
                  <c:v>1652.7499999999993</c:v>
                </c:pt>
                <c:pt idx="34">
                  <c:v>1649.8333333333226</c:v>
                </c:pt>
                <c:pt idx="35">
                  <c:v>1646.9166666666758</c:v>
                </c:pt>
                <c:pt idx="36">
                  <c:v>1644</c:v>
                </c:pt>
                <c:pt idx="37">
                  <c:v>1648.6666666666667</c:v>
                </c:pt>
                <c:pt idx="38">
                  <c:v>1653.3333333333235</c:v>
                </c:pt>
                <c:pt idx="39">
                  <c:v>1658.0000000000002</c:v>
                </c:pt>
                <c:pt idx="40">
                  <c:v>1662.6666666666681</c:v>
                </c:pt>
                <c:pt idx="41">
                  <c:v>1667.3333333333239</c:v>
                </c:pt>
                <c:pt idx="42">
                  <c:v>1672.0000000000005</c:v>
                </c:pt>
                <c:pt idx="43">
                  <c:v>1676.6666666666681</c:v>
                </c:pt>
                <c:pt idx="44">
                  <c:v>1681.3333333333239</c:v>
                </c:pt>
                <c:pt idx="45">
                  <c:v>1686.0000000000007</c:v>
                </c:pt>
                <c:pt idx="46">
                  <c:v>1690.6666666666681</c:v>
                </c:pt>
                <c:pt idx="47">
                  <c:v>1695.3333333333242</c:v>
                </c:pt>
                <c:pt idx="48">
                  <c:v>1700</c:v>
                </c:pt>
                <c:pt idx="49">
                  <c:v>1712.8333333333235</c:v>
                </c:pt>
                <c:pt idx="50">
                  <c:v>1725.6666666666665</c:v>
                </c:pt>
                <c:pt idx="51">
                  <c:v>1738.5</c:v>
                </c:pt>
                <c:pt idx="52">
                  <c:v>1751.333333333323</c:v>
                </c:pt>
                <c:pt idx="53">
                  <c:v>1764.1666666666663</c:v>
                </c:pt>
                <c:pt idx="54">
                  <c:v>1776.9999999999995</c:v>
                </c:pt>
                <c:pt idx="55">
                  <c:v>1789.833333333323</c:v>
                </c:pt>
                <c:pt idx="56">
                  <c:v>1802.6666666666661</c:v>
                </c:pt>
                <c:pt idx="57">
                  <c:v>1815.4999999999993</c:v>
                </c:pt>
                <c:pt idx="58">
                  <c:v>1828.3333333333226</c:v>
                </c:pt>
                <c:pt idx="59">
                  <c:v>1841.1666666666661</c:v>
                </c:pt>
                <c:pt idx="60">
                  <c:v>1854</c:v>
                </c:pt>
                <c:pt idx="61">
                  <c:v>1872.5833333333235</c:v>
                </c:pt>
                <c:pt idx="62">
                  <c:v>1891.1666666666665</c:v>
                </c:pt>
                <c:pt idx="63">
                  <c:v>1909.75</c:v>
                </c:pt>
                <c:pt idx="64">
                  <c:v>1928.333333333323</c:v>
                </c:pt>
                <c:pt idx="65">
                  <c:v>1946.9166666666763</c:v>
                </c:pt>
                <c:pt idx="66">
                  <c:v>1965.4999999999995</c:v>
                </c:pt>
                <c:pt idx="67">
                  <c:v>1984.083333333323</c:v>
                </c:pt>
                <c:pt idx="68">
                  <c:v>2002.6666666666661</c:v>
                </c:pt>
                <c:pt idx="69">
                  <c:v>2021.2499999999993</c:v>
                </c:pt>
                <c:pt idx="70">
                  <c:v>2039.8333333333226</c:v>
                </c:pt>
                <c:pt idx="71">
                  <c:v>2058.4166666666647</c:v>
                </c:pt>
                <c:pt idx="72">
                  <c:v>2077</c:v>
                </c:pt>
                <c:pt idx="73">
                  <c:v>2090.9166666666647</c:v>
                </c:pt>
                <c:pt idx="74">
                  <c:v>2104.8333333333658</c:v>
                </c:pt>
                <c:pt idx="75">
                  <c:v>2118.7499999999877</c:v>
                </c:pt>
                <c:pt idx="76">
                  <c:v>2132.6666666666442</c:v>
                </c:pt>
                <c:pt idx="77">
                  <c:v>2146.5833333333539</c:v>
                </c:pt>
                <c:pt idx="78">
                  <c:v>2160.4999999999991</c:v>
                </c:pt>
                <c:pt idx="79">
                  <c:v>2174.4166666666647</c:v>
                </c:pt>
                <c:pt idx="80">
                  <c:v>2188.3333333333644</c:v>
                </c:pt>
                <c:pt idx="81">
                  <c:v>2202.2499999999868</c:v>
                </c:pt>
                <c:pt idx="82">
                  <c:v>2216.1666666666433</c:v>
                </c:pt>
                <c:pt idx="83">
                  <c:v>2230.083333333353</c:v>
                </c:pt>
                <c:pt idx="84">
                  <c:v>2244</c:v>
                </c:pt>
                <c:pt idx="85">
                  <c:v>2258.1666666666451</c:v>
                </c:pt>
                <c:pt idx="86">
                  <c:v>2272.3333333333658</c:v>
                </c:pt>
                <c:pt idx="87">
                  <c:v>2286.4999999999995</c:v>
                </c:pt>
                <c:pt idx="88">
                  <c:v>2300.6666666666442</c:v>
                </c:pt>
                <c:pt idx="89">
                  <c:v>2314.8333333333644</c:v>
                </c:pt>
                <c:pt idx="90">
                  <c:v>2328.9999999999991</c:v>
                </c:pt>
                <c:pt idx="91">
                  <c:v>2343.1666666666442</c:v>
                </c:pt>
                <c:pt idx="92">
                  <c:v>2357.3333333333644</c:v>
                </c:pt>
                <c:pt idx="93">
                  <c:v>2371.4999999999986</c:v>
                </c:pt>
                <c:pt idx="94">
                  <c:v>2385.6666666666433</c:v>
                </c:pt>
                <c:pt idx="95">
                  <c:v>2399.8333333333644</c:v>
                </c:pt>
                <c:pt idx="96">
                  <c:v>2414</c:v>
                </c:pt>
                <c:pt idx="97">
                  <c:v>2428.75</c:v>
                </c:pt>
                <c:pt idx="98">
                  <c:v>2443.5</c:v>
                </c:pt>
                <c:pt idx="99">
                  <c:v>2458.25</c:v>
                </c:pt>
                <c:pt idx="100">
                  <c:v>2473</c:v>
                </c:pt>
                <c:pt idx="101">
                  <c:v>2487.75</c:v>
                </c:pt>
                <c:pt idx="102">
                  <c:v>2502.5</c:v>
                </c:pt>
                <c:pt idx="103">
                  <c:v>2517.25</c:v>
                </c:pt>
                <c:pt idx="104">
                  <c:v>2532</c:v>
                </c:pt>
                <c:pt idx="105">
                  <c:v>2546.75</c:v>
                </c:pt>
                <c:pt idx="106">
                  <c:v>2561.5</c:v>
                </c:pt>
                <c:pt idx="107">
                  <c:v>2576.25</c:v>
                </c:pt>
                <c:pt idx="108">
                  <c:v>2591</c:v>
                </c:pt>
                <c:pt idx="109">
                  <c:v>2606</c:v>
                </c:pt>
                <c:pt idx="110">
                  <c:v>2621</c:v>
                </c:pt>
                <c:pt idx="111">
                  <c:v>2636</c:v>
                </c:pt>
                <c:pt idx="112">
                  <c:v>2651</c:v>
                </c:pt>
                <c:pt idx="113">
                  <c:v>2666</c:v>
                </c:pt>
                <c:pt idx="114">
                  <c:v>2681</c:v>
                </c:pt>
                <c:pt idx="115">
                  <c:v>2696</c:v>
                </c:pt>
                <c:pt idx="116">
                  <c:v>2711</c:v>
                </c:pt>
                <c:pt idx="117">
                  <c:v>2726</c:v>
                </c:pt>
                <c:pt idx="118">
                  <c:v>2741</c:v>
                </c:pt>
                <c:pt idx="119">
                  <c:v>2756</c:v>
                </c:pt>
                <c:pt idx="120">
                  <c:v>2771</c:v>
                </c:pt>
                <c:pt idx="121">
                  <c:v>2784.75</c:v>
                </c:pt>
                <c:pt idx="122">
                  <c:v>2798.5</c:v>
                </c:pt>
                <c:pt idx="123">
                  <c:v>2812.25</c:v>
                </c:pt>
                <c:pt idx="124">
                  <c:v>2826</c:v>
                </c:pt>
                <c:pt idx="125">
                  <c:v>2839.75</c:v>
                </c:pt>
                <c:pt idx="126">
                  <c:v>2853.5</c:v>
                </c:pt>
                <c:pt idx="127">
                  <c:v>2867.25</c:v>
                </c:pt>
                <c:pt idx="128">
                  <c:v>2881</c:v>
                </c:pt>
                <c:pt idx="129">
                  <c:v>2894.75</c:v>
                </c:pt>
                <c:pt idx="130">
                  <c:v>2908.5</c:v>
                </c:pt>
                <c:pt idx="131">
                  <c:v>2922.25</c:v>
                </c:pt>
                <c:pt idx="132">
                  <c:v>2936</c:v>
                </c:pt>
                <c:pt idx="133">
                  <c:v>2950.25</c:v>
                </c:pt>
                <c:pt idx="134">
                  <c:v>2964.5</c:v>
                </c:pt>
                <c:pt idx="135">
                  <c:v>2978.75</c:v>
                </c:pt>
                <c:pt idx="136">
                  <c:v>2993</c:v>
                </c:pt>
                <c:pt idx="137">
                  <c:v>3007.25</c:v>
                </c:pt>
                <c:pt idx="138">
                  <c:v>3021.5</c:v>
                </c:pt>
                <c:pt idx="139">
                  <c:v>3035.75</c:v>
                </c:pt>
                <c:pt idx="140">
                  <c:v>3050</c:v>
                </c:pt>
                <c:pt idx="141">
                  <c:v>3064.25</c:v>
                </c:pt>
                <c:pt idx="142">
                  <c:v>3078.5</c:v>
                </c:pt>
                <c:pt idx="143">
                  <c:v>3092.75</c:v>
                </c:pt>
                <c:pt idx="144">
                  <c:v>3107</c:v>
                </c:pt>
                <c:pt idx="145">
                  <c:v>3120.1666666666451</c:v>
                </c:pt>
                <c:pt idx="146">
                  <c:v>3133.3333333333658</c:v>
                </c:pt>
                <c:pt idx="147">
                  <c:v>3146.4999999999995</c:v>
                </c:pt>
                <c:pt idx="148">
                  <c:v>3159.6666666666442</c:v>
                </c:pt>
                <c:pt idx="149">
                  <c:v>3172.8333333333644</c:v>
                </c:pt>
                <c:pt idx="150">
                  <c:v>3185.9999999999991</c:v>
                </c:pt>
                <c:pt idx="151">
                  <c:v>3199.1666666666442</c:v>
                </c:pt>
                <c:pt idx="152">
                  <c:v>3212.3333333333644</c:v>
                </c:pt>
                <c:pt idx="153">
                  <c:v>3225.4999999999986</c:v>
                </c:pt>
                <c:pt idx="154">
                  <c:v>3238.6666666666433</c:v>
                </c:pt>
                <c:pt idx="155">
                  <c:v>3251.8333333333644</c:v>
                </c:pt>
                <c:pt idx="156">
                  <c:v>3265</c:v>
                </c:pt>
                <c:pt idx="157">
                  <c:v>3275.6666666666451</c:v>
                </c:pt>
                <c:pt idx="158">
                  <c:v>3286.3333333333658</c:v>
                </c:pt>
                <c:pt idx="159">
                  <c:v>3296.9999999999995</c:v>
                </c:pt>
                <c:pt idx="160">
                  <c:v>3307.6666666666442</c:v>
                </c:pt>
                <c:pt idx="161">
                  <c:v>3318.3333333333644</c:v>
                </c:pt>
                <c:pt idx="162">
                  <c:v>3328.9999999999991</c:v>
                </c:pt>
                <c:pt idx="163">
                  <c:v>3339.6666666666442</c:v>
                </c:pt>
                <c:pt idx="164">
                  <c:v>3350.3333333333644</c:v>
                </c:pt>
                <c:pt idx="165">
                  <c:v>3360.9999999999986</c:v>
                </c:pt>
                <c:pt idx="166">
                  <c:v>3371.6666666666433</c:v>
                </c:pt>
                <c:pt idx="167">
                  <c:v>3382.3333333333644</c:v>
                </c:pt>
                <c:pt idx="168">
                  <c:v>3393</c:v>
                </c:pt>
                <c:pt idx="169">
                  <c:v>3398.1666666666451</c:v>
                </c:pt>
                <c:pt idx="170">
                  <c:v>3403.3333333333658</c:v>
                </c:pt>
                <c:pt idx="171">
                  <c:v>3408.4999999999995</c:v>
                </c:pt>
                <c:pt idx="172">
                  <c:v>3413.6666666666442</c:v>
                </c:pt>
                <c:pt idx="173">
                  <c:v>3418.8333333333644</c:v>
                </c:pt>
                <c:pt idx="174">
                  <c:v>3423.9999999999991</c:v>
                </c:pt>
                <c:pt idx="175">
                  <c:v>3429.1666666666442</c:v>
                </c:pt>
                <c:pt idx="176">
                  <c:v>3434.3333333333644</c:v>
                </c:pt>
                <c:pt idx="177">
                  <c:v>3439.4999999999986</c:v>
                </c:pt>
                <c:pt idx="178">
                  <c:v>3444.6666666666433</c:v>
                </c:pt>
                <c:pt idx="179">
                  <c:v>3449.8333333333644</c:v>
                </c:pt>
                <c:pt idx="180">
                  <c:v>3455</c:v>
                </c:pt>
                <c:pt idx="181">
                  <c:v>3459.4166666666647</c:v>
                </c:pt>
                <c:pt idx="182">
                  <c:v>3463.8333333333658</c:v>
                </c:pt>
                <c:pt idx="183">
                  <c:v>3468.2499999999877</c:v>
                </c:pt>
                <c:pt idx="184">
                  <c:v>3472.6666666666442</c:v>
                </c:pt>
                <c:pt idx="185">
                  <c:v>3477.0833333333539</c:v>
                </c:pt>
                <c:pt idx="186">
                  <c:v>3481.4999999999991</c:v>
                </c:pt>
                <c:pt idx="187">
                  <c:v>3485.9166666666647</c:v>
                </c:pt>
                <c:pt idx="188">
                  <c:v>3490.3333333333644</c:v>
                </c:pt>
                <c:pt idx="189">
                  <c:v>3494.7499999999868</c:v>
                </c:pt>
                <c:pt idx="190">
                  <c:v>3499.1666666666433</c:v>
                </c:pt>
                <c:pt idx="191">
                  <c:v>3503.583333333353</c:v>
                </c:pt>
                <c:pt idx="192">
                  <c:v>3508</c:v>
                </c:pt>
                <c:pt idx="193">
                  <c:v>3508.5833333333549</c:v>
                </c:pt>
                <c:pt idx="194">
                  <c:v>3509.1666666666451</c:v>
                </c:pt>
                <c:pt idx="195">
                  <c:v>3509.7500000000005</c:v>
                </c:pt>
                <c:pt idx="196">
                  <c:v>3510.3333333333671</c:v>
                </c:pt>
                <c:pt idx="197">
                  <c:v>3510.9166666666647</c:v>
                </c:pt>
                <c:pt idx="198">
                  <c:v>3511.5000000000009</c:v>
                </c:pt>
                <c:pt idx="199">
                  <c:v>3512.0833333333558</c:v>
                </c:pt>
                <c:pt idx="200">
                  <c:v>3512.6666666666461</c:v>
                </c:pt>
                <c:pt idx="201">
                  <c:v>3513.2500000000014</c:v>
                </c:pt>
                <c:pt idx="202">
                  <c:v>3513.8333333333671</c:v>
                </c:pt>
                <c:pt idx="203">
                  <c:v>3514.4166666666683</c:v>
                </c:pt>
                <c:pt idx="204">
                  <c:v>3515</c:v>
                </c:pt>
                <c:pt idx="205">
                  <c:v>3509.25</c:v>
                </c:pt>
                <c:pt idx="206">
                  <c:v>3503.5</c:v>
                </c:pt>
                <c:pt idx="207">
                  <c:v>3497.75</c:v>
                </c:pt>
                <c:pt idx="208">
                  <c:v>3492</c:v>
                </c:pt>
                <c:pt idx="209">
                  <c:v>3486.25</c:v>
                </c:pt>
                <c:pt idx="210">
                  <c:v>3480.5</c:v>
                </c:pt>
                <c:pt idx="211">
                  <c:v>3474.75</c:v>
                </c:pt>
                <c:pt idx="212">
                  <c:v>3469</c:v>
                </c:pt>
                <c:pt idx="213">
                  <c:v>3463.25</c:v>
                </c:pt>
                <c:pt idx="214">
                  <c:v>3457.5</c:v>
                </c:pt>
                <c:pt idx="215">
                  <c:v>3451.75</c:v>
                </c:pt>
                <c:pt idx="216">
                  <c:v>3446</c:v>
                </c:pt>
                <c:pt idx="217">
                  <c:v>3434.0833333333549</c:v>
                </c:pt>
                <c:pt idx="218">
                  <c:v>3422.1666666666451</c:v>
                </c:pt>
                <c:pt idx="219">
                  <c:v>3410.2500000000005</c:v>
                </c:pt>
                <c:pt idx="220">
                  <c:v>3398.3333333333671</c:v>
                </c:pt>
                <c:pt idx="221">
                  <c:v>3386.4166666666647</c:v>
                </c:pt>
                <c:pt idx="222">
                  <c:v>3374.5000000000009</c:v>
                </c:pt>
                <c:pt idx="223">
                  <c:v>3362.5833333333558</c:v>
                </c:pt>
                <c:pt idx="224">
                  <c:v>3350.6666666666461</c:v>
                </c:pt>
                <c:pt idx="225">
                  <c:v>3338.7500000000014</c:v>
                </c:pt>
                <c:pt idx="226">
                  <c:v>3326.8333333333671</c:v>
                </c:pt>
                <c:pt idx="227">
                  <c:v>3314.9166666666683</c:v>
                </c:pt>
                <c:pt idx="228">
                  <c:v>3303</c:v>
                </c:pt>
                <c:pt idx="229">
                  <c:v>3292.3333333333658</c:v>
                </c:pt>
                <c:pt idx="230">
                  <c:v>3281.6666666666451</c:v>
                </c:pt>
                <c:pt idx="231">
                  <c:v>3271.0000000000005</c:v>
                </c:pt>
                <c:pt idx="232">
                  <c:v>3260.3333333333671</c:v>
                </c:pt>
                <c:pt idx="233">
                  <c:v>3249.6666666666461</c:v>
                </c:pt>
                <c:pt idx="234">
                  <c:v>3239.0000000000009</c:v>
                </c:pt>
                <c:pt idx="235">
                  <c:v>3228.3333333333671</c:v>
                </c:pt>
                <c:pt idx="236">
                  <c:v>3217.6666666666461</c:v>
                </c:pt>
                <c:pt idx="237">
                  <c:v>3207.0000000000014</c:v>
                </c:pt>
                <c:pt idx="238">
                  <c:v>3196.3333333333671</c:v>
                </c:pt>
                <c:pt idx="239">
                  <c:v>3185.666666666647</c:v>
                </c:pt>
                <c:pt idx="240">
                  <c:v>3175</c:v>
                </c:pt>
                <c:pt idx="241">
                  <c:v>3152.0833333333549</c:v>
                </c:pt>
                <c:pt idx="242">
                  <c:v>3129.1666666666451</c:v>
                </c:pt>
                <c:pt idx="243">
                  <c:v>3106.2500000000005</c:v>
                </c:pt>
                <c:pt idx="244">
                  <c:v>3083.3333333333671</c:v>
                </c:pt>
                <c:pt idx="245">
                  <c:v>3060.4166666666647</c:v>
                </c:pt>
                <c:pt idx="246">
                  <c:v>3037.5000000000009</c:v>
                </c:pt>
                <c:pt idx="247">
                  <c:v>3014.5833333333558</c:v>
                </c:pt>
                <c:pt idx="248">
                  <c:v>2991.6666666666461</c:v>
                </c:pt>
                <c:pt idx="249">
                  <c:v>2968.7500000000014</c:v>
                </c:pt>
                <c:pt idx="250">
                  <c:v>2945.8333333333671</c:v>
                </c:pt>
                <c:pt idx="251">
                  <c:v>2922.9166666666683</c:v>
                </c:pt>
                <c:pt idx="252">
                  <c:v>2900</c:v>
                </c:pt>
                <c:pt idx="253">
                  <c:v>2866.4166666666647</c:v>
                </c:pt>
                <c:pt idx="254">
                  <c:v>2832.8333333333658</c:v>
                </c:pt>
                <c:pt idx="255">
                  <c:v>2799.2499999999877</c:v>
                </c:pt>
                <c:pt idx="256">
                  <c:v>2765.6666666666442</c:v>
                </c:pt>
                <c:pt idx="257">
                  <c:v>2732.0833333333539</c:v>
                </c:pt>
                <c:pt idx="258">
                  <c:v>2698.4999999999991</c:v>
                </c:pt>
                <c:pt idx="259">
                  <c:v>2664.9166666666647</c:v>
                </c:pt>
                <c:pt idx="260">
                  <c:v>2631.3333333333644</c:v>
                </c:pt>
                <c:pt idx="261">
                  <c:v>2597.7499999999868</c:v>
                </c:pt>
                <c:pt idx="262">
                  <c:v>2564.1666666666433</c:v>
                </c:pt>
                <c:pt idx="263">
                  <c:v>2530.583333333353</c:v>
                </c:pt>
                <c:pt idx="264">
                  <c:v>2497</c:v>
                </c:pt>
                <c:pt idx="265">
                  <c:v>2480.3333333333658</c:v>
                </c:pt>
                <c:pt idx="266">
                  <c:v>2463.6666666666451</c:v>
                </c:pt>
                <c:pt idx="267">
                  <c:v>2447.0000000000005</c:v>
                </c:pt>
                <c:pt idx="268">
                  <c:v>2430.3333333333671</c:v>
                </c:pt>
                <c:pt idx="269">
                  <c:v>2413.6666666666461</c:v>
                </c:pt>
                <c:pt idx="270">
                  <c:v>2397.0000000000009</c:v>
                </c:pt>
                <c:pt idx="271">
                  <c:v>2380.3333333333671</c:v>
                </c:pt>
                <c:pt idx="272">
                  <c:v>2363.6666666666461</c:v>
                </c:pt>
                <c:pt idx="273">
                  <c:v>2347.0000000000014</c:v>
                </c:pt>
                <c:pt idx="274">
                  <c:v>2330.3333333333671</c:v>
                </c:pt>
                <c:pt idx="275">
                  <c:v>2313.666666666647</c:v>
                </c:pt>
                <c:pt idx="276" formatCode="General">
                  <c:v>2297</c:v>
                </c:pt>
              </c:numCache>
            </c:numRef>
          </c:yVal>
        </c:ser>
        <c:axId val="139002624"/>
        <c:axId val="139004160"/>
      </c:scatterChart>
      <c:valAx>
        <c:axId val="139002624"/>
        <c:scaling>
          <c:orientation val="minMax"/>
          <c:max val="1"/>
          <c:min val="0"/>
        </c:scaling>
        <c:axPos val="b"/>
        <c:numFmt formatCode="h:mm" sourceLinked="1"/>
        <c:tickLblPos val="nextTo"/>
        <c:txPr>
          <a:bodyPr rot="-3300000"/>
          <a:lstStyle/>
          <a:p>
            <a:pPr>
              <a:defRPr/>
            </a:pPr>
            <a:endParaRPr lang="en-US"/>
          </a:p>
        </c:txPr>
        <c:crossAx val="139004160"/>
        <c:crosses val="autoZero"/>
        <c:crossBetween val="midCat"/>
        <c:majorUnit val="4.1600000000000005E-2"/>
        <c:minorUnit val="2.0000000000000011E-2"/>
      </c:valAx>
      <c:valAx>
        <c:axId val="139004160"/>
        <c:scaling>
          <c:orientation val="minMax"/>
          <c:max val="3550"/>
          <c:min val="1500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/>
                  <a:t>MW</a:t>
                </a:r>
              </a:p>
            </c:rich>
          </c:tx>
          <c:layout>
            <c:manualLayout>
              <c:xMode val="edge"/>
              <c:yMode val="edge"/>
              <c:x val="2.3188402772905198E-2"/>
              <c:y val="0.44005399325084643"/>
            </c:manualLayout>
          </c:layout>
        </c:title>
        <c:numFmt formatCode="#,##0" sourceLinked="1"/>
        <c:tickLblPos val="nextTo"/>
        <c:crossAx val="139002624"/>
        <c:crosses val="autoZero"/>
        <c:crossBetween val="midCat"/>
      </c:valAx>
    </c:plotArea>
    <c:legend>
      <c:legendPos val="r"/>
      <c:layout/>
    </c:legend>
    <c:plotVisOnly val="1"/>
  </c:chart>
  <c:externalData r:id="rId2"/>
</c:chartSpace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0.63998</cdr:x>
      <cdr:y>0.77078</cdr:y>
    </cdr:from>
    <cdr:to>
      <cdr:x>0.75468</cdr:x>
      <cdr:y>0.79961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5476807" y="4481772"/>
          <a:ext cx="981578" cy="16764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 anchor="ctr" anchorCtr="0">
          <a:noAutofit/>
        </a:bodyPr>
        <a:lstStyle xmlns:a="http://schemas.openxmlformats.org/drawingml/2006/main"/>
        <a:p xmlns:a="http://schemas.openxmlformats.org/drawingml/2006/main">
          <a:r>
            <a:rPr lang="en-US" sz="900" b="1" dirty="0">
              <a:solidFill>
                <a:schemeClr val="tx1"/>
              </a:solidFill>
            </a:rPr>
            <a:t>A/C </a:t>
          </a:r>
          <a:r>
            <a:rPr lang="en-US" sz="900" b="1" dirty="0" smtClean="0">
              <a:solidFill>
                <a:schemeClr val="tx1"/>
              </a:solidFill>
            </a:rPr>
            <a:t>Cool </a:t>
          </a:r>
          <a:r>
            <a:rPr lang="en-US" sz="900" b="1" dirty="0">
              <a:solidFill>
                <a:schemeClr val="tx1"/>
              </a:solidFill>
            </a:rPr>
            <a:t>-34 </a:t>
          </a:r>
          <a:r>
            <a:rPr lang="en-US" sz="900" dirty="0">
              <a:solidFill>
                <a:schemeClr val="tx1"/>
              </a:solidFill>
            </a:rPr>
            <a:t>MW</a:t>
          </a:r>
        </a:p>
      </cdr:txBody>
    </cdr:sp>
  </cdr:relSizeAnchor>
  <cdr:relSizeAnchor xmlns:cdr="http://schemas.openxmlformats.org/drawingml/2006/chartDrawing">
    <cdr:from>
      <cdr:x>0.4009</cdr:x>
      <cdr:y>0.4772</cdr:y>
    </cdr:from>
    <cdr:to>
      <cdr:x>0.51526</cdr:x>
      <cdr:y>0.50912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673474" y="2990850"/>
          <a:ext cx="1047886" cy="2000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 anchor="ctr" anchorCtr="0">
          <a:noAutofit/>
        </a:bodyPr>
        <a:lstStyle xmlns:a="http://schemas.openxmlformats.org/drawingml/2006/main"/>
        <a:p xmlns:a="http://schemas.openxmlformats.org/drawingml/2006/main">
          <a:endParaRPr lang="en-US" sz="10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0.6234</cdr:x>
      <cdr:y>0.60566</cdr:y>
    </cdr:from>
    <cdr:to>
      <cdr:x>0.77621</cdr:x>
      <cdr:y>0.66332</cdr:y>
    </cdr:to>
    <cdr:sp macro="" textlink="">
      <cdr:nvSpPr>
        <cdr:cNvPr id="11" name="Rectangle 10"/>
        <cdr:cNvSpPr/>
      </cdr:nvSpPr>
      <cdr:spPr>
        <a:xfrm xmlns:a="http://schemas.openxmlformats.org/drawingml/2006/main">
          <a:off x="5334927" y="3521652"/>
          <a:ext cx="1307714" cy="33528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baseline="0" dirty="0">
              <a:solidFill>
                <a:sysClr val="windowText" lastClr="000000"/>
              </a:solidFill>
            </a:rPr>
            <a:t>           </a:t>
          </a:r>
          <a:r>
            <a:rPr lang="en-US" sz="1200" b="1" baseline="0" dirty="0">
              <a:solidFill>
                <a:sysClr val="windowText" lastClr="000000"/>
              </a:solidFill>
            </a:rPr>
            <a:t>Irrig 85 MW</a:t>
          </a:r>
          <a:endParaRPr lang="en-US" b="1" baseline="0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0.67775</cdr:x>
      <cdr:y>0.62462</cdr:y>
    </cdr:from>
    <cdr:to>
      <cdr:x>0.77547</cdr:x>
      <cdr:y>0.67477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6210300" y="3914775"/>
          <a:ext cx="895349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 anchorCtr="0"/>
        <a:lstStyle xmlns:a="http://schemas.openxmlformats.org/drawingml/2006/main"/>
        <a:p xmlns:a="http://schemas.openxmlformats.org/drawingml/2006/main">
          <a:endParaRPr lang="en-US" sz="1000" dirty="0"/>
        </a:p>
      </cdr:txBody>
    </cdr:sp>
  </cdr:relSizeAnchor>
  <cdr:relSizeAnchor xmlns:cdr="http://schemas.openxmlformats.org/drawingml/2006/chartDrawing">
    <cdr:from>
      <cdr:x>0.64211</cdr:x>
      <cdr:y>0.52441</cdr:y>
    </cdr:from>
    <cdr:to>
      <cdr:x>0.79596</cdr:x>
      <cdr:y>0.59301</cdr:y>
    </cdr:to>
    <cdr:sp macro="" textlink="">
      <cdr:nvSpPr>
        <cdr:cNvPr id="13" name="Rectangle 12"/>
        <cdr:cNvSpPr/>
      </cdr:nvSpPr>
      <cdr:spPr>
        <a:xfrm xmlns:a="http://schemas.openxmlformats.org/drawingml/2006/main">
          <a:off x="5495043" y="3049212"/>
          <a:ext cx="1316614" cy="39890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  <a:ln xmlns:a="http://schemas.openxmlformats.org/drawingml/2006/main">
          <a:solidFill>
            <a:schemeClr val="tx2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en-US" sz="1050" dirty="0"/>
            <a:t>        </a:t>
          </a:r>
          <a:r>
            <a:rPr lang="en-US" sz="1200" b="1" dirty="0"/>
            <a:t>Irrig 94 MW</a:t>
          </a:r>
          <a:endParaRPr lang="en-US" b="1" dirty="0"/>
        </a:p>
      </cdr:txBody>
    </cdr:sp>
  </cdr:relSizeAnchor>
  <cdr:relSizeAnchor xmlns:cdr="http://schemas.openxmlformats.org/drawingml/2006/chartDrawing">
    <cdr:from>
      <cdr:x>0.68815</cdr:x>
      <cdr:y>0.57903</cdr:y>
    </cdr:from>
    <cdr:to>
      <cdr:x>0.78898</cdr:x>
      <cdr:y>0.61246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6305550" y="3629025"/>
          <a:ext cx="92392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 anchorCtr="0"/>
        <a:lstStyle xmlns:a="http://schemas.openxmlformats.org/drawingml/2006/main"/>
        <a:p xmlns:a="http://schemas.openxmlformats.org/drawingml/2006/main">
          <a:endParaRPr lang="en-US" sz="1000" dirty="0"/>
        </a:p>
      </cdr:txBody>
    </cdr:sp>
  </cdr:relSizeAnchor>
  <cdr:relSizeAnchor xmlns:cdr="http://schemas.openxmlformats.org/drawingml/2006/chartDrawing">
    <cdr:from>
      <cdr:x>0.59875</cdr:x>
      <cdr:y>0.58967</cdr:y>
    </cdr:from>
    <cdr:to>
      <cdr:x>0.60083</cdr:x>
      <cdr:y>0.81307</cdr:y>
    </cdr:to>
    <cdr:sp macro="" textlink="">
      <cdr:nvSpPr>
        <cdr:cNvPr id="16" name="Straight Connector 15"/>
        <cdr:cNvSpPr/>
      </cdr:nvSpPr>
      <cdr:spPr>
        <a:xfrm xmlns:a="http://schemas.openxmlformats.org/drawingml/2006/main" rot="16200000" flipV="1">
          <a:off x="4795873" y="4386270"/>
          <a:ext cx="1400148" cy="1905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0.62058</cdr:x>
      <cdr:y>0.76292</cdr:y>
    </cdr:from>
    <cdr:to>
      <cdr:x>0.62058</cdr:x>
      <cdr:y>0.81307</cdr:y>
    </cdr:to>
    <cdr:sp macro="" textlink="">
      <cdr:nvSpPr>
        <cdr:cNvPr id="18" name="Straight Connector 17"/>
        <cdr:cNvSpPr/>
      </cdr:nvSpPr>
      <cdr:spPr>
        <a:xfrm xmlns:a="http://schemas.openxmlformats.org/drawingml/2006/main" rot="5400000" flipH="1" flipV="1">
          <a:off x="5529272" y="4938720"/>
          <a:ext cx="314313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0.64033</cdr:x>
      <cdr:y>0.7538</cdr:y>
    </cdr:from>
    <cdr:to>
      <cdr:x>0.64033</cdr:x>
      <cdr:y>0.81307</cdr:y>
    </cdr:to>
    <cdr:sp macro="" textlink="">
      <cdr:nvSpPr>
        <cdr:cNvPr id="20" name="Straight Connector 19"/>
        <cdr:cNvSpPr/>
      </cdr:nvSpPr>
      <cdr:spPr>
        <a:xfrm xmlns:a="http://schemas.openxmlformats.org/drawingml/2006/main" rot="5400000" flipH="1" flipV="1">
          <a:off x="5681649" y="4910137"/>
          <a:ext cx="371472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0.52495</cdr:x>
      <cdr:y>0.07789</cdr:y>
    </cdr:from>
    <cdr:to>
      <cdr:x>0.52778</cdr:x>
      <cdr:y>0.81611</cdr:y>
    </cdr:to>
    <cdr:sp macro="" textlink="">
      <cdr:nvSpPr>
        <cdr:cNvPr id="22" name="Straight Connector 21"/>
        <cdr:cNvSpPr/>
      </cdr:nvSpPr>
      <cdr:spPr>
        <a:xfrm xmlns:a="http://schemas.openxmlformats.org/drawingml/2006/main" rot="5400000" flipH="1" flipV="1">
          <a:off x="2358262" y="2587014"/>
          <a:ext cx="4292467" cy="24179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0.79626</cdr:x>
      <cdr:y>0.07074</cdr:y>
    </cdr:from>
    <cdr:to>
      <cdr:x>0.79814</cdr:x>
      <cdr:y>0.81611</cdr:y>
    </cdr:to>
    <cdr:sp macro="" textlink="">
      <cdr:nvSpPr>
        <cdr:cNvPr id="25" name="Straight Connector 24"/>
        <cdr:cNvSpPr/>
      </cdr:nvSpPr>
      <cdr:spPr>
        <a:xfrm xmlns:a="http://schemas.openxmlformats.org/drawingml/2006/main" rot="5400000" flipH="1" flipV="1">
          <a:off x="4655239" y="2570285"/>
          <a:ext cx="4334030" cy="1607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5875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0.75467</cdr:x>
      <cdr:y>0.75836</cdr:y>
    </cdr:from>
    <cdr:to>
      <cdr:x>0.75467</cdr:x>
      <cdr:y>0.81155</cdr:y>
    </cdr:to>
    <cdr:sp macro="" textlink="">
      <cdr:nvSpPr>
        <cdr:cNvPr id="27" name="Straight Connector 26"/>
        <cdr:cNvSpPr/>
      </cdr:nvSpPr>
      <cdr:spPr>
        <a:xfrm xmlns:a="http://schemas.openxmlformats.org/drawingml/2006/main" rot="5400000" flipH="1" flipV="1">
          <a:off x="6748423" y="4919665"/>
          <a:ext cx="333366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0.77385</cdr:x>
      <cdr:y>0.64736</cdr:y>
    </cdr:from>
    <cdr:to>
      <cdr:x>0.77443</cdr:x>
      <cdr:y>0.80699</cdr:y>
    </cdr:to>
    <cdr:sp macro="" textlink="">
      <cdr:nvSpPr>
        <cdr:cNvPr id="29" name="Straight Connector 28"/>
        <cdr:cNvSpPr/>
      </cdr:nvSpPr>
      <cdr:spPr>
        <a:xfrm xmlns:a="http://schemas.openxmlformats.org/drawingml/2006/main" rot="5400000" flipH="1">
          <a:off x="6160836" y="4225744"/>
          <a:ext cx="928201" cy="492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0.13046</cdr:x>
      <cdr:y>0.24312</cdr:y>
    </cdr:from>
    <cdr:to>
      <cdr:x>0.41938</cdr:x>
      <cdr:y>0.3723</cdr:y>
    </cdr:to>
    <cdr:sp macro="" textlink="">
      <cdr:nvSpPr>
        <cdr:cNvPr id="30" name="TextBox 29"/>
        <cdr:cNvSpPr txBox="1"/>
      </cdr:nvSpPr>
      <cdr:spPr>
        <a:xfrm xmlns:a="http://schemas.openxmlformats.org/drawingml/2006/main">
          <a:off x="1116428" y="1413641"/>
          <a:ext cx="2472533" cy="7511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>
              <a:latin typeface="Arial" pitchFamily="34" charset="0"/>
              <a:cs typeface="Arial" pitchFamily="34" charset="0"/>
            </a:rPr>
            <a:t>July -16,</a:t>
          </a:r>
          <a:r>
            <a:rPr lang="en-US" sz="2400" b="1" baseline="0" dirty="0">
              <a:latin typeface="Arial" pitchFamily="34" charset="0"/>
              <a:cs typeface="Arial" pitchFamily="34" charset="0"/>
            </a:rPr>
            <a:t> </a:t>
          </a:r>
          <a:r>
            <a:rPr lang="en-US" sz="2400" b="1" dirty="0">
              <a:latin typeface="Arial" pitchFamily="34" charset="0"/>
              <a:cs typeface="Arial" pitchFamily="34" charset="0"/>
            </a:rPr>
            <a:t>2010</a:t>
          </a:r>
        </a:p>
      </cdr:txBody>
    </cdr:sp>
  </cdr:relSizeAnchor>
  <cdr:relSizeAnchor xmlns:cdr="http://schemas.openxmlformats.org/drawingml/2006/chartDrawing">
    <cdr:from>
      <cdr:x>0.60316</cdr:x>
      <cdr:y>0.72885</cdr:y>
    </cdr:from>
    <cdr:to>
      <cdr:x>0.75363</cdr:x>
      <cdr:y>0.7581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5161710" y="4237932"/>
          <a:ext cx="1287689" cy="17008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marL="0" indent="0"/>
          <a:r>
            <a:rPr lang="en-US" sz="800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     </a:t>
          </a:r>
          <a:r>
            <a:rPr lang="en-US" sz="1050" b="1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FlexPeak- </a:t>
          </a:r>
          <a:r>
            <a:rPr lang="en-US" sz="1050" b="1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34 MW</a:t>
          </a:r>
        </a:p>
      </cdr:txBody>
    </cdr:sp>
  </cdr:relSizeAnchor>
  <cdr:relSizeAnchor xmlns:cdr="http://schemas.openxmlformats.org/drawingml/2006/chartDrawing">
    <cdr:from>
      <cdr:x>0.60106</cdr:x>
      <cdr:y>0.67325</cdr:y>
    </cdr:from>
    <cdr:to>
      <cdr:x>0.75572</cdr:x>
      <cdr:y>0.71581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5507543" y="4219576"/>
          <a:ext cx="1417157" cy="26672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  <a:alpha val="9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ysClr val="windowText" lastClr="000000"/>
              </a:solidFill>
            </a:rPr>
            <a:t>     </a:t>
          </a:r>
          <a:r>
            <a:rPr lang="en-US" sz="1050" b="1" dirty="0">
              <a:solidFill>
                <a:sysClr val="windowText" lastClr="000000"/>
              </a:solidFill>
            </a:rPr>
            <a:t>Irrig</a:t>
          </a:r>
          <a:r>
            <a:rPr lang="en-US" sz="1050" b="1" dirty="0">
              <a:solidFill>
                <a:sysClr val="windowText" lastClr="000000"/>
              </a:solidFill>
            </a:rPr>
            <a:t> </a:t>
          </a:r>
          <a:r>
            <a:rPr lang="en-US" sz="1050" b="1" dirty="0" smtClean="0">
              <a:solidFill>
                <a:sysClr val="windowText" lastClr="000000"/>
              </a:solidFill>
            </a:rPr>
            <a:t>43 </a:t>
          </a:r>
          <a:r>
            <a:rPr lang="en-US" sz="1050" b="1" dirty="0">
              <a:solidFill>
                <a:sysClr val="windowText" lastClr="000000"/>
              </a:solidFill>
            </a:rPr>
            <a:t>MW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0.59011</cdr:x>
      <cdr:y>0.26686</cdr:y>
    </cdr:from>
    <cdr:to>
      <cdr:x>0.89046</cdr:x>
      <cdr:y>0.26724</cdr:y>
    </cdr:to>
    <cdr:sp macro="" textlink="">
      <cdr:nvSpPr>
        <cdr:cNvPr id="15" name="Elbow Connector 14"/>
        <cdr:cNvSpPr/>
      </cdr:nvSpPr>
      <cdr:spPr>
        <a:xfrm xmlns:a="http://schemas.openxmlformats.org/drawingml/2006/main" rot="10800000">
          <a:off x="4990842" y="1567649"/>
          <a:ext cx="2540203" cy="2232"/>
        </a:xfrm>
        <a:prstGeom xmlns:a="http://schemas.openxmlformats.org/drawingml/2006/main" prst="bentConnector3">
          <a:avLst>
            <a:gd name="adj1" fmla="val 50000"/>
          </a:avLst>
        </a:prstGeom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0.61008</cdr:x>
      <cdr:y>0.20753</cdr:y>
    </cdr:from>
    <cdr:to>
      <cdr:x>0.8963</cdr:x>
      <cdr:y>0.2079</cdr:y>
    </cdr:to>
    <cdr:sp macro="" textlink="">
      <cdr:nvSpPr>
        <cdr:cNvPr id="17" name="Elbow Connector 16"/>
        <cdr:cNvSpPr/>
      </cdr:nvSpPr>
      <cdr:spPr>
        <a:xfrm xmlns:a="http://schemas.openxmlformats.org/drawingml/2006/main">
          <a:off x="5159734" y="1219087"/>
          <a:ext cx="2420699" cy="2174"/>
        </a:xfrm>
        <a:prstGeom xmlns:a="http://schemas.openxmlformats.org/drawingml/2006/main" prst="bentConnector3">
          <a:avLst>
            <a:gd name="adj1" fmla="val 50000"/>
          </a:avLst>
        </a:prstGeom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0.36749</cdr:x>
      <cdr:y>0.27955</cdr:y>
    </cdr:from>
    <cdr:to>
      <cdr:x>0.447</cdr:x>
      <cdr:y>0.31591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1981200" y="1171575"/>
          <a:ext cx="428625" cy="152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0.35689</cdr:x>
      <cdr:y>0.37045</cdr:y>
    </cdr:from>
    <cdr:to>
      <cdr:x>0.44523</cdr:x>
      <cdr:y>0.40909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1924050" y="1552575"/>
          <a:ext cx="476250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0.36603</cdr:x>
      <cdr:y>0.26914</cdr:y>
    </cdr:from>
    <cdr:to>
      <cdr:x>0.53564</cdr:x>
      <cdr:y>0.33959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3095712" y="1581042"/>
          <a:ext cx="1434473" cy="4138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latin typeface="Arial" pitchFamily="34" charset="0"/>
            </a:rPr>
            <a:t>150 MW</a:t>
          </a:r>
        </a:p>
      </cdr:txBody>
    </cdr:sp>
  </cdr:relSizeAnchor>
  <cdr:relSizeAnchor xmlns:cdr="http://schemas.openxmlformats.org/drawingml/2006/chartDrawing">
    <cdr:from>
      <cdr:x>0.37425</cdr:x>
      <cdr:y>0.20328</cdr:y>
    </cdr:from>
    <cdr:to>
      <cdr:x>0.5103</cdr:x>
      <cdr:y>0.25783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3165189" y="1194120"/>
          <a:ext cx="1150640" cy="3204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latin typeface="Arial" pitchFamily="34" charset="0"/>
            </a:rPr>
            <a:t>140 MW</a:t>
          </a:r>
        </a:p>
      </cdr:txBody>
    </cdr:sp>
  </cdr:relSizeAnchor>
  <cdr:relSizeAnchor xmlns:cdr="http://schemas.openxmlformats.org/drawingml/2006/chartDrawing">
    <cdr:from>
      <cdr:x>0.48218</cdr:x>
      <cdr:y>0.22807</cdr:y>
    </cdr:from>
    <cdr:to>
      <cdr:x>0.56875</cdr:x>
      <cdr:y>0.22845</cdr:y>
    </cdr:to>
    <cdr:sp macro="" textlink="">
      <cdr:nvSpPr>
        <cdr:cNvPr id="25" name="Elbow Connector 24"/>
        <cdr:cNvSpPr/>
      </cdr:nvSpPr>
      <cdr:spPr>
        <a:xfrm xmlns:a="http://schemas.openxmlformats.org/drawingml/2006/main">
          <a:off x="4078058" y="1339785"/>
          <a:ext cx="732164" cy="2232"/>
        </a:xfrm>
        <a:prstGeom xmlns:a="http://schemas.openxmlformats.org/drawingml/2006/main" prst="bentConnector3">
          <a:avLst>
            <a:gd name="adj1" fmla="val 50000"/>
          </a:avLst>
        </a:prstGeom>
        <a:ln xmlns:a="http://schemas.openxmlformats.org/drawingml/2006/main" w="127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0.47765</cdr:x>
      <cdr:y>0.29863</cdr:y>
    </cdr:from>
    <cdr:to>
      <cdr:x>0.54479</cdr:x>
      <cdr:y>0.29901</cdr:y>
    </cdr:to>
    <cdr:sp macro="" textlink="">
      <cdr:nvSpPr>
        <cdr:cNvPr id="27" name="Elbow Connector 26"/>
        <cdr:cNvSpPr/>
      </cdr:nvSpPr>
      <cdr:spPr>
        <a:xfrm xmlns:a="http://schemas.openxmlformats.org/drawingml/2006/main">
          <a:off x="4039674" y="1754257"/>
          <a:ext cx="567835" cy="2232"/>
        </a:xfrm>
        <a:prstGeom xmlns:a="http://schemas.openxmlformats.org/drawingml/2006/main" prst="bentConnector3">
          <a:avLst>
            <a:gd name="adj1" fmla="val 50000"/>
          </a:avLst>
        </a:prstGeom>
        <a:ln xmlns:a="http://schemas.openxmlformats.org/drawingml/2006/main" w="127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0.69771</cdr:x>
      <cdr:y>0.31956</cdr:y>
    </cdr:from>
    <cdr:to>
      <cdr:x>0.97087</cdr:x>
      <cdr:y>0.92431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331529" y="1642537"/>
          <a:ext cx="2478871" cy="3108425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33C20-DA41-42D2-AAB8-CDEA5D309E4E}" type="datetimeFigureOut">
              <a:rPr lang="en-US" smtClean="0"/>
              <a:pPr/>
              <a:t>4/26/2011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DEBC4-4EB8-44F2-959B-8820C8360C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29505-E4DB-4373-B105-AE395AFA5A7D}" type="datetimeFigureOut">
              <a:rPr lang="en-US" smtClean="0"/>
              <a:pPr/>
              <a:t>4/26/2011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9F992-718E-41E9-9060-36160A33C0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9F992-718E-41E9-9060-36160A33C09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90</a:t>
            </a:r>
            <a:r>
              <a:rPr lang="en-US" baseline="30000" dirty="0" smtClean="0"/>
              <a:t>th</a:t>
            </a:r>
            <a:r>
              <a:rPr lang="en-US" dirty="0" smtClean="0"/>
              <a:t> percentile load = 1 in 10</a:t>
            </a:r>
            <a:r>
              <a:rPr lang="en-US" baseline="0" dirty="0" smtClean="0"/>
              <a:t> chance of load being this high</a:t>
            </a:r>
            <a:endParaRPr lang="en-US" dirty="0" smtClean="0"/>
          </a:p>
          <a:p>
            <a:r>
              <a:rPr lang="en-US" dirty="0" smtClean="0"/>
              <a:t>95</a:t>
            </a:r>
            <a:r>
              <a:rPr lang="en-US" baseline="30000" dirty="0" smtClean="0"/>
              <a:t>th</a:t>
            </a:r>
            <a:r>
              <a:rPr lang="en-US" baseline="0" dirty="0" smtClean="0"/>
              <a:t> percentile water = 1 in 20 chance of water being this 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9F992-718E-41E9-9060-36160A33C098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474524"/>
            <a:ext cx="4177146" cy="1107455"/>
          </a:xfrm>
        </p:spPr>
        <p:txBody>
          <a:bodyPr/>
          <a:lstStyle>
            <a:lvl1pPr>
              <a:defRPr kumimoji="0" lang="en-US" sz="3100" b="1" i="0" u="none" strike="noStrike" kern="0" cap="none" spc="0" normalizeH="0" baseline="0" noProof="0" dirty="0">
                <a:ln>
                  <a:noFill/>
                </a:ln>
                <a:solidFill>
                  <a:srgbClr val="002774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20257" y="5578813"/>
            <a:ext cx="2686238" cy="566670"/>
          </a:xfrm>
        </p:spPr>
        <p:txBody>
          <a:bodyPr/>
          <a:lstStyle>
            <a:lvl1pPr marL="0" indent="0">
              <a:buFontTx/>
              <a:buNone/>
              <a:defRPr sz="1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" y="1611630"/>
            <a:ext cx="8835391" cy="4857750"/>
          </a:xfrm>
        </p:spPr>
        <p:txBody>
          <a:bodyPr/>
          <a:lstStyle>
            <a:lvl1pPr>
              <a:buClr>
                <a:srgbClr val="002774"/>
              </a:buClr>
              <a:defRPr lang="en-US" sz="24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774"/>
              </a:buClr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679" y="6560820"/>
            <a:ext cx="1076325" cy="228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43C5A05E-A213-4149-B1CF-218E899D5A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1" y="465103"/>
            <a:ext cx="5517197" cy="996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591" y="1615758"/>
            <a:ext cx="4297680" cy="4842192"/>
          </a:xfrm>
        </p:spPr>
        <p:txBody>
          <a:bodyPr/>
          <a:lstStyle>
            <a:lvl1pPr>
              <a:buClr>
                <a:srgbClr val="002774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554" y="1615758"/>
            <a:ext cx="4320857" cy="4842192"/>
          </a:xfrm>
        </p:spPr>
        <p:txBody>
          <a:bodyPr/>
          <a:lstStyle>
            <a:lvl1pPr>
              <a:defRPr sz="2400">
                <a:solidFill>
                  <a:srgbClr val="002774"/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6679" y="6565900"/>
            <a:ext cx="1076325" cy="21209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43C5A05E-A213-4149-B1CF-218E899D5A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679" y="6560821"/>
            <a:ext cx="1076325" cy="2349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C5A05E-A213-4149-B1CF-218E899D5A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679" y="6560821"/>
            <a:ext cx="1076325" cy="2349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C5A05E-A213-4149-B1CF-218E899D5A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8591" y="465103"/>
            <a:ext cx="5517197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590" y="1611630"/>
            <a:ext cx="8835391" cy="486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679" y="6565900"/>
            <a:ext cx="1076325" cy="21209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43C5A05E-A213-4149-B1CF-218E899D5A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8" r:id="rId4"/>
    <p:sldLayoutId id="2147483679" r:id="rId5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0" lang="en-US" sz="2800" b="1" i="0" u="none" strike="noStrike" kern="0" cap="none" spc="0" normalizeH="0" baseline="0" noProof="0" dirty="0" smtClean="0">
          <a:ln>
            <a:noFill/>
          </a:ln>
          <a:solidFill>
            <a:srgbClr val="002774"/>
          </a:solidFill>
          <a:effectLst/>
          <a:uLnTx/>
          <a:uFillTx/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F5F5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F5F5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F5F5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F5F5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F5F5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F5F5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F5F5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F5F5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774"/>
        </a:buClr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2774"/>
        </a:buClr>
        <a:buChar char="•"/>
        <a:defRPr>
          <a:solidFill>
            <a:srgbClr val="33333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33333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035" y="5475081"/>
            <a:ext cx="5167649" cy="593303"/>
          </a:xfrm>
        </p:spPr>
        <p:txBody>
          <a:bodyPr/>
          <a:lstStyle/>
          <a:p>
            <a:r>
              <a:rPr lang="en-US" sz="2600" dirty="0" smtClean="0"/>
              <a:t>Demand Response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2010 and </a:t>
            </a:r>
            <a:r>
              <a:rPr lang="en-US" sz="2600" dirty="0" smtClean="0"/>
              <a:t>Beyond</a:t>
            </a:r>
            <a:endParaRPr lang="en-US" sz="2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0257" y="5576552"/>
            <a:ext cx="2686238" cy="360608"/>
          </a:xfrm>
        </p:spPr>
        <p:txBody>
          <a:bodyPr/>
          <a:lstStyle/>
          <a:p>
            <a:r>
              <a:rPr lang="en-US" dirty="0" smtClean="0"/>
              <a:t>April 28, 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21680" y="6082145"/>
            <a:ext cx="2310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774"/>
                </a:solidFill>
                <a:latin typeface="+mj-lt"/>
              </a:rPr>
              <a:t>Pete Pengilly</a:t>
            </a:r>
            <a:endParaRPr lang="en-US" sz="2000" b="1" dirty="0">
              <a:solidFill>
                <a:srgbClr val="002774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1" y="465103"/>
            <a:ext cx="6252209" cy="996950"/>
          </a:xfrm>
        </p:spPr>
        <p:txBody>
          <a:bodyPr/>
          <a:lstStyle/>
          <a:p>
            <a:r>
              <a:rPr lang="en-US" dirty="0" smtClean="0"/>
              <a:t>Dispatch Method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51412"/>
            <a:ext cx="8835391" cy="4803025"/>
          </a:xfrm>
        </p:spPr>
        <p:txBody>
          <a:bodyPr/>
          <a:lstStyle/>
          <a:p>
            <a:r>
              <a:rPr lang="en-US" dirty="0" smtClean="0">
                <a:solidFill>
                  <a:srgbClr val="002774"/>
                </a:solidFill>
                <a:latin typeface="+mj-lt"/>
              </a:rPr>
              <a:t>Met every Thursday throughout the summer with:</a:t>
            </a:r>
          </a:p>
          <a:p>
            <a:pPr marL="742950" lvl="2" indent="-342900"/>
            <a:r>
              <a:rPr lang="en-US" sz="2000" dirty="0" smtClean="0">
                <a:solidFill>
                  <a:srgbClr val="002774"/>
                </a:solidFill>
                <a:latin typeface="+mj-lt"/>
                <a:ea typeface="+mn-ea"/>
                <a:cs typeface="+mn-cs"/>
              </a:rPr>
              <a:t>Program </a:t>
            </a:r>
            <a:r>
              <a:rPr lang="en-US" sz="2000" dirty="0" smtClean="0">
                <a:solidFill>
                  <a:srgbClr val="002774"/>
                </a:solidFill>
                <a:latin typeface="+mj-lt"/>
                <a:ea typeface="+mn-ea"/>
                <a:cs typeface="+mn-cs"/>
              </a:rPr>
              <a:t>Managers</a:t>
            </a:r>
            <a:endParaRPr lang="en-US" sz="2000" dirty="0" smtClean="0">
              <a:solidFill>
                <a:srgbClr val="002774"/>
              </a:solidFill>
              <a:latin typeface="+mj-lt"/>
              <a:ea typeface="+mn-ea"/>
              <a:cs typeface="+mn-cs"/>
            </a:endParaRPr>
          </a:p>
          <a:p>
            <a:pPr marL="742950" lvl="2" indent="-342900"/>
            <a:r>
              <a:rPr lang="en-US" sz="2000" dirty="0" smtClean="0">
                <a:solidFill>
                  <a:srgbClr val="002774"/>
                </a:solidFill>
                <a:latin typeface="+mj-lt"/>
                <a:ea typeface="+mn-ea"/>
                <a:cs typeface="+mn-cs"/>
              </a:rPr>
              <a:t>Power Supply</a:t>
            </a:r>
          </a:p>
          <a:p>
            <a:pPr marL="742950" lvl="2" indent="-342900"/>
            <a:r>
              <a:rPr lang="en-US" sz="2000" dirty="0" smtClean="0">
                <a:solidFill>
                  <a:srgbClr val="002774"/>
                </a:solidFill>
                <a:latin typeface="+mj-lt"/>
                <a:ea typeface="+mn-ea"/>
                <a:cs typeface="+mn-cs"/>
              </a:rPr>
              <a:t>Generation Dispatch</a:t>
            </a:r>
          </a:p>
          <a:p>
            <a:pPr marL="742950" lvl="2" indent="-342900"/>
            <a:r>
              <a:rPr lang="en-US" sz="2000" dirty="0" smtClean="0">
                <a:solidFill>
                  <a:srgbClr val="002774"/>
                </a:solidFill>
                <a:latin typeface="+mj-lt"/>
                <a:ea typeface="+mn-ea"/>
                <a:cs typeface="+mn-cs"/>
              </a:rPr>
              <a:t>Transmission Planners</a:t>
            </a:r>
            <a:endParaRPr lang="en-US" sz="2000" dirty="0" smtClean="0">
              <a:solidFill>
                <a:srgbClr val="002774"/>
              </a:solidFill>
              <a:latin typeface="+mj-lt"/>
              <a:ea typeface="+mn-ea"/>
              <a:cs typeface="+mn-cs"/>
            </a:endParaRPr>
          </a:p>
          <a:p>
            <a:pPr marL="742950" lvl="2" indent="-342900"/>
            <a:r>
              <a:rPr lang="en-US" sz="2000" dirty="0" smtClean="0">
                <a:solidFill>
                  <a:srgbClr val="002774"/>
                </a:solidFill>
                <a:latin typeface="+mj-lt"/>
                <a:ea typeface="+mn-ea"/>
                <a:cs typeface="+mn-cs"/>
              </a:rPr>
              <a:t>Energy Traders</a:t>
            </a:r>
          </a:p>
          <a:p>
            <a:pPr marL="742950" lvl="2" indent="-342900"/>
            <a:r>
              <a:rPr lang="en-US" sz="2000" dirty="0" smtClean="0">
                <a:solidFill>
                  <a:srgbClr val="002774"/>
                </a:solidFill>
                <a:latin typeface="+mj-lt"/>
                <a:ea typeface="+mn-ea"/>
                <a:cs typeface="+mn-cs"/>
              </a:rPr>
              <a:t>Day Ahead Operators</a:t>
            </a:r>
          </a:p>
          <a:p>
            <a:pPr marL="742950" lvl="2" indent="-342900"/>
            <a:r>
              <a:rPr lang="en-US" sz="2000" dirty="0" smtClean="0">
                <a:solidFill>
                  <a:srgbClr val="002774"/>
                </a:solidFill>
                <a:latin typeface="+mj-lt"/>
                <a:ea typeface="+mn-ea"/>
                <a:cs typeface="+mn-cs"/>
              </a:rPr>
              <a:t>Regulatory Affairs</a:t>
            </a:r>
          </a:p>
          <a:p>
            <a:pPr marL="342900" lvl="1" indent="-342900">
              <a:buClr>
                <a:srgbClr val="002774"/>
              </a:buClr>
              <a:buChar char="•"/>
            </a:pPr>
            <a:r>
              <a:rPr lang="en-US" sz="2400" dirty="0" smtClean="0">
                <a:solidFill>
                  <a:srgbClr val="002774"/>
                </a:solidFill>
                <a:latin typeface="+mj-lt"/>
                <a:ea typeface="+mn-ea"/>
                <a:cs typeface="+mn-cs"/>
              </a:rPr>
              <a:t>Considered:</a:t>
            </a:r>
          </a:p>
          <a:p>
            <a:pPr marL="742950" lvl="2" indent="-342900"/>
            <a:r>
              <a:rPr lang="en-US" sz="2000" dirty="0" smtClean="0">
                <a:solidFill>
                  <a:srgbClr val="002774"/>
                </a:solidFill>
                <a:latin typeface="+mj-lt"/>
                <a:ea typeface="+mn-ea"/>
                <a:cs typeface="+mn-cs"/>
              </a:rPr>
              <a:t>Load Forecast</a:t>
            </a:r>
          </a:p>
          <a:p>
            <a:pPr marL="742950" lvl="2" indent="-342900"/>
            <a:r>
              <a:rPr lang="en-US" sz="2000" dirty="0" smtClean="0">
                <a:solidFill>
                  <a:srgbClr val="002774"/>
                </a:solidFill>
                <a:latin typeface="+mj-lt"/>
                <a:ea typeface="+mn-ea"/>
                <a:cs typeface="+mn-cs"/>
              </a:rPr>
              <a:t>Temperature Forecast</a:t>
            </a:r>
          </a:p>
          <a:p>
            <a:pPr marL="742950" lvl="2" indent="-342900"/>
            <a:r>
              <a:rPr lang="en-US" sz="2000" dirty="0" smtClean="0">
                <a:solidFill>
                  <a:srgbClr val="002774"/>
                </a:solidFill>
                <a:latin typeface="+mj-lt"/>
                <a:ea typeface="+mn-ea"/>
                <a:cs typeface="+mn-cs"/>
              </a:rPr>
              <a:t>Generation Availability</a:t>
            </a:r>
          </a:p>
          <a:p>
            <a:pPr marL="742950" lvl="2" indent="-342900"/>
            <a:r>
              <a:rPr lang="en-US" sz="2000" dirty="0" smtClean="0">
                <a:solidFill>
                  <a:srgbClr val="002774"/>
                </a:solidFill>
                <a:latin typeface="+mj-lt"/>
                <a:ea typeface="+mn-ea"/>
                <a:cs typeface="+mn-cs"/>
              </a:rPr>
              <a:t>On-Peak Energy Prices &amp; Availability</a:t>
            </a:r>
          </a:p>
          <a:p>
            <a:pPr marL="742950" lvl="2" indent="-342900"/>
            <a:r>
              <a:rPr lang="en-US" sz="2000" dirty="0" smtClean="0">
                <a:solidFill>
                  <a:srgbClr val="002774"/>
                </a:solidFill>
                <a:latin typeface="+mj-lt"/>
                <a:ea typeface="+mn-ea"/>
                <a:cs typeface="+mn-cs"/>
              </a:rPr>
              <a:t>DR Program Parameters/Availability/Dispatch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5A05E-A213-4149-B1CF-218E899D5A70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/>
        </p:nvGraphicFramePr>
        <p:xfrm>
          <a:off x="180109" y="821748"/>
          <a:ext cx="8557779" cy="5814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5A05E-A213-4149-B1CF-218E899D5A70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/>
        </p:nvGraphicFramePr>
        <p:xfrm>
          <a:off x="-255173" y="983673"/>
          <a:ext cx="8457477" cy="5874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3" name="Straight Connector 12"/>
          <p:cNvCxnSpPr/>
          <p:nvPr/>
        </p:nvCxnSpPr>
        <p:spPr>
          <a:xfrm flipV="1">
            <a:off x="4419797" y="2993399"/>
            <a:ext cx="3228109" cy="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5A05E-A213-4149-B1CF-218E899D5A70}" type="slidenum">
              <a:rPr lang="en-US" smtClean="0">
                <a:solidFill>
                  <a:schemeClr val="accent2">
                    <a:lumMod val="75000"/>
                  </a:schemeClr>
                </a:solidFill>
              </a:rPr>
              <a:pPr/>
              <a:t>12</a:t>
            </a:fld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0060" y="627796"/>
            <a:ext cx="477671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>
                <a:latin typeface="+mj-lt"/>
              </a:rPr>
              <a:t>Idaho Power Total Demand Response </a:t>
            </a:r>
          </a:p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>
                <a:latin typeface="+mj-lt"/>
              </a:rPr>
              <a:t>July 16, 2010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324" y="981893"/>
            <a:ext cx="7581986" cy="553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5A05E-A213-4149-B1CF-218E899D5A70}" type="slidenum">
              <a:rPr lang="en-US" smtClean="0">
                <a:solidFill>
                  <a:schemeClr val="accent2">
                    <a:lumMod val="75000"/>
                  </a:schemeClr>
                </a:solidFill>
              </a:rPr>
              <a:pPr/>
              <a:t>13</a:t>
            </a:fld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108" y="3297382"/>
            <a:ext cx="6373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+mj-lt"/>
              </a:rPr>
              <a:t>MW</a:t>
            </a:r>
            <a:endParaRPr lang="en-US" sz="11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0947" y="6483931"/>
            <a:ext cx="1177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+mj-lt"/>
              </a:rPr>
              <a:t>Hours</a:t>
            </a:r>
            <a:endParaRPr lang="en-US" sz="1100" b="1" dirty="0">
              <a:latin typeface="+mj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2941320" y="4846320"/>
            <a:ext cx="1158240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157163" y="1666875"/>
          <a:ext cx="8829674" cy="352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9709" y="706581"/>
            <a:ext cx="4973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774"/>
                </a:solidFill>
                <a:latin typeface="+mj-lt"/>
              </a:rPr>
              <a:t>Fifteen days above dispatch line</a:t>
            </a:r>
            <a:endParaRPr lang="en-US" sz="2400" dirty="0">
              <a:solidFill>
                <a:srgbClr val="002774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3" y="2189018"/>
            <a:ext cx="138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2774"/>
                </a:solidFill>
                <a:latin typeface="+mj-lt"/>
              </a:rPr>
              <a:t>3,209 MW</a:t>
            </a:r>
            <a:endParaRPr lang="en-US" sz="1200" dirty="0">
              <a:solidFill>
                <a:srgbClr val="002774"/>
              </a:solidFill>
              <a:latin typeface="+mj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5A05E-A213-4149-B1CF-218E899D5A70}" type="slidenum">
              <a:rPr lang="en-US" smtClean="0">
                <a:solidFill>
                  <a:schemeClr val="accent2">
                    <a:lumMod val="75000"/>
                  </a:schemeClr>
                </a:solidFill>
              </a:rPr>
              <a:pPr/>
              <a:t>14</a:t>
            </a:fld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1" y="465103"/>
            <a:ext cx="6266064" cy="996950"/>
          </a:xfrm>
        </p:spPr>
        <p:txBody>
          <a:bodyPr/>
          <a:lstStyle/>
          <a:p>
            <a:r>
              <a:rPr lang="en-US" sz="2000" dirty="0"/>
              <a:t>Theoretical 2011 Dispatch </a:t>
            </a:r>
            <a:r>
              <a:rPr lang="en-US" sz="2000" dirty="0" smtClean="0"/>
              <a:t>of 310 MW </a:t>
            </a:r>
            <a:r>
              <a:rPr lang="en-US" sz="2000" dirty="0"/>
              <a:t>DR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5A05E-A213-4149-B1CF-218E899D5A70}" type="slidenum">
              <a:rPr lang="en-US" smtClean="0">
                <a:solidFill>
                  <a:schemeClr val="accent2">
                    <a:lumMod val="75000"/>
                  </a:schemeClr>
                </a:solidFill>
              </a:rPr>
              <a:pPr/>
              <a:t>15</a:t>
            </a:fld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-526474" y="1205345"/>
          <a:ext cx="9074728" cy="5140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0" y="1371600"/>
          <a:ext cx="7667626" cy="500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243" name="Straight Connector 3"/>
          <p:cNvCxnSpPr>
            <a:cxnSpLocks noChangeShapeType="1"/>
          </p:cNvCxnSpPr>
          <p:nvPr/>
        </p:nvCxnSpPr>
        <p:spPr bwMode="auto">
          <a:xfrm>
            <a:off x="3521122" y="2538484"/>
            <a:ext cx="2470245" cy="1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44" name="Straight Connector 6"/>
          <p:cNvCxnSpPr>
            <a:cxnSpLocks noChangeShapeType="1"/>
          </p:cNvCxnSpPr>
          <p:nvPr/>
        </p:nvCxnSpPr>
        <p:spPr bwMode="auto">
          <a:xfrm>
            <a:off x="3935413" y="2557463"/>
            <a:ext cx="914400" cy="91440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9" name="TextBox 8"/>
          <p:cNvSpPr txBox="1"/>
          <p:nvPr/>
        </p:nvSpPr>
        <p:spPr>
          <a:xfrm>
            <a:off x="6223379" y="2060813"/>
            <a:ext cx="2920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Approx. Generation Capacity 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6100550" y="2333766"/>
            <a:ext cx="177421" cy="1637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1" y="322599"/>
            <a:ext cx="5905845" cy="862535"/>
          </a:xfrm>
        </p:spPr>
        <p:txBody>
          <a:bodyPr/>
          <a:lstStyle/>
          <a:p>
            <a:r>
              <a:rPr lang="en-US" dirty="0" smtClean="0"/>
              <a:t>IRP Analysis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8" name="Left Brace 7"/>
          <p:cNvSpPr/>
          <p:nvPr/>
        </p:nvSpPr>
        <p:spPr>
          <a:xfrm rot="-5400000">
            <a:off x="5591283" y="4954776"/>
            <a:ext cx="439615" cy="160899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Curved Connector 20"/>
          <p:cNvCxnSpPr/>
          <p:nvPr/>
        </p:nvCxnSpPr>
        <p:spPr>
          <a:xfrm rot="5400000" flipH="1" flipV="1">
            <a:off x="6449426" y="5010198"/>
            <a:ext cx="378069" cy="1630970"/>
          </a:xfrm>
          <a:prstGeom prst="curvedConnector4">
            <a:avLst>
              <a:gd name="adj1" fmla="val -130233"/>
              <a:gd name="adj2" fmla="val 99866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19573" y="5317403"/>
            <a:ext cx="993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Minimum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5A05E-A213-4149-B1CF-218E899D5A70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81889" y="1211283"/>
          <a:ext cx="7968345" cy="4085111"/>
        </p:xfrm>
        <a:graphic>
          <a:graphicData uri="http://schemas.openxmlformats.org/drawingml/2006/table">
            <a:tbl>
              <a:tblPr/>
              <a:tblGrid>
                <a:gridCol w="617981"/>
                <a:gridCol w="876289"/>
                <a:gridCol w="876289"/>
                <a:gridCol w="876289"/>
                <a:gridCol w="876289"/>
                <a:gridCol w="1085552"/>
                <a:gridCol w="1085552"/>
                <a:gridCol w="815242"/>
                <a:gridCol w="858862"/>
              </a:tblGrid>
              <a:tr h="2746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7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Year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Peak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Load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(MW)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60th Hour Peak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Load (MW)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Energy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Efficiency </a:t>
                      </a:r>
                      <a:r>
                        <a:rPr lang="en-US" sz="10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(MW)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Existing and Committed Supply-Side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Resources </a:t>
                      </a:r>
                      <a:r>
                        <a:rPr lang="en-US" sz="10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(MW)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L&amp;R Balance Deficit Position w/o DR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Programs </a:t>
                      </a:r>
                      <a:r>
                        <a:rPr lang="en-US" sz="10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(MW)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Achievable DR with 60 Hour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Programs </a:t>
                      </a:r>
                    </a:p>
                    <a:p>
                      <a:pPr algn="ctr" fontAlgn="b"/>
                      <a:r>
                        <a:rPr lang="en-US" sz="10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(MW)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Demand Response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Target </a:t>
                      </a:r>
                    </a:p>
                    <a:p>
                      <a:pPr algn="ctr" fontAlgn="b"/>
                      <a:r>
                        <a:rPr lang="en-US" sz="10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(MW)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Operational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Target </a:t>
                      </a:r>
                    </a:p>
                    <a:p>
                      <a:pPr algn="ctr" fontAlgn="b"/>
                      <a:r>
                        <a:rPr lang="en-US" sz="10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(MW)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227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3,515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3,209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3,120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378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306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306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30227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3,430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3,227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3,241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155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155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310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30227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3,684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3,326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3,390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244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358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244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315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30227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3,770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3,422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3,386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319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348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319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315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30227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3,854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3,532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79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3,382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393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322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322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321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30227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3,925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3,566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3,379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453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359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359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351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30227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3,991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3,588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3,374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509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403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403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351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30227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4,056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3,650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122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3,368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566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406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406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351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30227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4,123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3,711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136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3,363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624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412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412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351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30227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2020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4,190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3,827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3,358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682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363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363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351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Conclusions: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09" y="1376103"/>
            <a:ext cx="8835391" cy="485775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3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There is an optimum amount of Demand Response for the Idaho Power </a:t>
            </a:r>
            <a:r>
              <a:rPr lang="en-US" sz="23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system</a:t>
            </a:r>
            <a:endParaRPr lang="en-US" sz="23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>
              <a:spcBef>
                <a:spcPts val="1200"/>
              </a:spcBef>
            </a:pPr>
            <a:r>
              <a:rPr lang="en-US" sz="23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In </a:t>
            </a:r>
            <a:r>
              <a:rPr lang="en-US" sz="23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conjunction with the IRP planning process, Idaho Power </a:t>
            </a:r>
            <a:r>
              <a:rPr lang="en-US" sz="23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plans to </a:t>
            </a:r>
            <a:r>
              <a:rPr lang="en-US" sz="23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set </a:t>
            </a:r>
            <a:r>
              <a:rPr lang="en-US" sz="23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a demand </a:t>
            </a:r>
            <a:r>
              <a:rPr lang="en-US" sz="23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response target </a:t>
            </a:r>
            <a:r>
              <a:rPr lang="en-US" sz="23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that will be updated with each new IRP</a:t>
            </a:r>
          </a:p>
          <a:p>
            <a:pPr>
              <a:spcBef>
                <a:spcPts val="1200"/>
              </a:spcBef>
            </a:pPr>
            <a:r>
              <a:rPr lang="en-US" sz="23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Energy </a:t>
            </a:r>
            <a:r>
              <a:rPr lang="en-US" sz="23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Efficiency department will work to align program </a:t>
            </a:r>
            <a:r>
              <a:rPr lang="en-US" sz="23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design with </a:t>
            </a:r>
            <a:r>
              <a:rPr lang="en-US" sz="23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system </a:t>
            </a:r>
            <a:r>
              <a:rPr lang="en-US" sz="23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needs </a:t>
            </a:r>
          </a:p>
          <a:p>
            <a:pPr>
              <a:spcBef>
                <a:spcPts val="1200"/>
              </a:spcBef>
            </a:pPr>
            <a:r>
              <a:rPr lang="en-US" sz="23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Stakeholders need to be involved </a:t>
            </a:r>
            <a:r>
              <a:rPr lang="en-US" sz="23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in this </a:t>
            </a:r>
            <a:r>
              <a:rPr lang="en-US" sz="23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process</a:t>
            </a:r>
          </a:p>
          <a:p>
            <a:pPr>
              <a:spcBef>
                <a:spcPts val="1200"/>
              </a:spcBef>
            </a:pPr>
            <a:r>
              <a:rPr lang="en-US" sz="23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Program </a:t>
            </a:r>
            <a:r>
              <a:rPr lang="en-US" sz="23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design needs to </a:t>
            </a:r>
            <a:r>
              <a:rPr lang="en-US" sz="23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be continually re-assess for program improvement and increase value</a:t>
            </a:r>
          </a:p>
          <a:p>
            <a:pPr>
              <a:spcBef>
                <a:spcPts val="1200"/>
              </a:spcBef>
            </a:pPr>
            <a:r>
              <a:rPr lang="en-US" sz="23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Peak load reporting policies need to be addressed</a:t>
            </a:r>
            <a:endParaRPr lang="en-US" sz="2300" b="1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lvl="1"/>
            <a:endParaRPr lang="en-US" sz="1800" b="1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indent="0">
              <a:spcBef>
                <a:spcPts val="0"/>
              </a:spcBef>
              <a:buNone/>
            </a:pPr>
            <a:endParaRPr lang="en-US" sz="18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lvl="1" indent="0">
              <a:spcBef>
                <a:spcPts val="0"/>
              </a:spcBef>
              <a:buNone/>
            </a:pPr>
            <a:endParaRPr lang="en-US" sz="1800" b="1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>
              <a:buNone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5A05E-A213-4149-B1CF-218E899D5A70}" type="slidenum">
              <a:rPr lang="en-US" smtClean="0">
                <a:solidFill>
                  <a:schemeClr val="accent2">
                    <a:lumMod val="75000"/>
                  </a:schemeClr>
                </a:solidFill>
              </a:rPr>
              <a:pPr/>
              <a:t>18</a:t>
            </a:fld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86" y="669819"/>
            <a:ext cx="6102084" cy="9969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IPUC Case No. IPC-E-10-46</a:t>
            </a:r>
            <a:r>
              <a:rPr lang="en-US" sz="2400" dirty="0" smtClean="0"/>
              <a:t>: Dec 2010 Revision of Irrigation </a:t>
            </a:r>
            <a:r>
              <a:rPr lang="en-US" sz="2400" dirty="0"/>
              <a:t>Peak Rewards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09" y="2060812"/>
            <a:ext cx="8835391" cy="405372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2774"/>
                </a:solidFill>
              </a:rPr>
              <a:t>Change the incentive structure: 40% fixed 60% variable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2774"/>
                </a:solidFill>
              </a:rPr>
              <a:t>Include one event in fixed payment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2774"/>
                </a:solidFill>
              </a:rPr>
              <a:t>Change how large customers participate &gt; 1,000 hp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2774"/>
                </a:solidFill>
              </a:rPr>
              <a:t>Modify the opt out option and penalty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2774"/>
                </a:solidFill>
              </a:rPr>
              <a:t>Add the 8-9 p.m. hour on an optional basis and slightly increase incentive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2774"/>
                </a:solidFill>
              </a:rPr>
              <a:t>Add limitation of participation language based on need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5A05E-A213-4149-B1CF-218E899D5A70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1" y="465103"/>
            <a:ext cx="6252209" cy="996950"/>
          </a:xfrm>
        </p:spPr>
        <p:txBody>
          <a:bodyPr/>
          <a:lstStyle/>
          <a:p>
            <a:r>
              <a:rPr lang="en-US" dirty="0" smtClean="0"/>
              <a:t>Demand Response at Idaho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09" y="1376102"/>
            <a:ext cx="8835391" cy="48577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2774"/>
                </a:solidFill>
                <a:latin typeface="+mj-lt"/>
              </a:rPr>
              <a:t>Current programs and results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2774"/>
                </a:solidFill>
                <a:latin typeface="+mj-lt"/>
              </a:rPr>
              <a:t>Value of Demand Response load reduction</a:t>
            </a:r>
            <a:endParaRPr lang="en-US" dirty="0">
              <a:solidFill>
                <a:srgbClr val="002774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2774"/>
                </a:solidFill>
                <a:latin typeface="+mj-lt"/>
              </a:rPr>
              <a:t>Dispatch of Demand Response resources</a:t>
            </a:r>
            <a:endParaRPr lang="en-US" dirty="0">
              <a:solidFill>
                <a:srgbClr val="002774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2774"/>
                </a:solidFill>
                <a:latin typeface="+mj-lt"/>
              </a:rPr>
              <a:t>Optimum level of DR </a:t>
            </a:r>
            <a:r>
              <a:rPr lang="en-US" dirty="0" smtClean="0">
                <a:solidFill>
                  <a:srgbClr val="002774"/>
                </a:solidFill>
                <a:latin typeface="+mj-lt"/>
              </a:rPr>
              <a:t>reduction </a:t>
            </a:r>
            <a:r>
              <a:rPr lang="en-US" dirty="0" smtClean="0">
                <a:solidFill>
                  <a:srgbClr val="002774"/>
                </a:solidFill>
                <a:latin typeface="+mj-lt"/>
              </a:rPr>
              <a:t>for Idaho Power’s system and 2011 IRP Analysis</a:t>
            </a:r>
            <a:endParaRPr lang="en-US" dirty="0">
              <a:solidFill>
                <a:srgbClr val="002774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2774"/>
                </a:solidFill>
                <a:latin typeface="+mj-lt"/>
              </a:rPr>
              <a:t>Method and level of payment for </a:t>
            </a:r>
            <a:r>
              <a:rPr lang="en-US" dirty="0" smtClean="0">
                <a:solidFill>
                  <a:srgbClr val="002774"/>
                </a:solidFill>
                <a:latin typeface="+mj-lt"/>
              </a:rPr>
              <a:t>Demand Response</a:t>
            </a:r>
            <a:endParaRPr lang="en-US" dirty="0">
              <a:solidFill>
                <a:srgbClr val="002774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2774"/>
                </a:solidFill>
                <a:latin typeface="+mj-lt"/>
              </a:rPr>
              <a:t>Reporting of Demand Response Peak reduction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2774"/>
                </a:solidFill>
                <a:latin typeface="+mj-lt"/>
              </a:rPr>
              <a:t>IPUC Case No. IPC-E-10-46: Revise Peak Rewards</a:t>
            </a:r>
            <a:endParaRPr lang="en-US" dirty="0" smtClean="0">
              <a:solidFill>
                <a:srgbClr val="002774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5A05E-A213-4149-B1CF-218E899D5A70}" type="slidenum">
              <a:rPr lang="en-US" smtClean="0">
                <a:solidFill>
                  <a:schemeClr val="accent2">
                    <a:lumMod val="75000"/>
                  </a:schemeClr>
                </a:solidFill>
              </a:rPr>
              <a:pPr/>
              <a:t>2</a:t>
            </a:fld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86" y="669819"/>
            <a:ext cx="5517197" cy="9969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IPUC Case No. IPC-E-10-46: </a:t>
            </a:r>
            <a:br>
              <a:rPr lang="en-US" sz="2400" dirty="0"/>
            </a:br>
            <a:r>
              <a:rPr lang="en-US" sz="2400" dirty="0" smtClean="0"/>
              <a:t>Order 32200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09" y="2060812"/>
            <a:ext cx="8835391" cy="405372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2774"/>
                </a:solidFill>
              </a:rPr>
              <a:t>Change the incentive structure: </a:t>
            </a:r>
            <a:r>
              <a:rPr lang="en-US" b="1" dirty="0" smtClean="0">
                <a:solidFill>
                  <a:srgbClr val="002774"/>
                </a:solidFill>
              </a:rPr>
              <a:t>75%</a:t>
            </a:r>
            <a:r>
              <a:rPr lang="en-US" dirty="0" smtClean="0">
                <a:solidFill>
                  <a:srgbClr val="002774"/>
                </a:solidFill>
              </a:rPr>
              <a:t> fixed </a:t>
            </a:r>
            <a:r>
              <a:rPr lang="en-US" b="1" dirty="0" smtClean="0">
                <a:solidFill>
                  <a:srgbClr val="002774"/>
                </a:solidFill>
              </a:rPr>
              <a:t>25%</a:t>
            </a:r>
            <a:r>
              <a:rPr lang="en-US" dirty="0" smtClean="0">
                <a:solidFill>
                  <a:srgbClr val="002774"/>
                </a:solidFill>
              </a:rPr>
              <a:t> variable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002774"/>
                </a:solidFill>
              </a:rPr>
              <a:t>Do not </a:t>
            </a:r>
            <a:r>
              <a:rPr lang="en-US" dirty="0" smtClean="0">
                <a:solidFill>
                  <a:srgbClr val="002774"/>
                </a:solidFill>
              </a:rPr>
              <a:t>include one event in fixed payment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002774"/>
                </a:solidFill>
              </a:rPr>
              <a:t>Approved: </a:t>
            </a:r>
            <a:r>
              <a:rPr lang="en-US" dirty="0" smtClean="0">
                <a:solidFill>
                  <a:srgbClr val="002774"/>
                </a:solidFill>
              </a:rPr>
              <a:t>Change how large customers participate &gt; 1,000 hp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002774"/>
                </a:solidFill>
              </a:rPr>
              <a:t>Approved: </a:t>
            </a:r>
            <a:r>
              <a:rPr lang="en-US" dirty="0" smtClean="0">
                <a:solidFill>
                  <a:srgbClr val="002774"/>
                </a:solidFill>
              </a:rPr>
              <a:t>Modify the opt out option and penalty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002774"/>
                </a:solidFill>
              </a:rPr>
              <a:t>Approved: </a:t>
            </a:r>
            <a:r>
              <a:rPr lang="en-US" dirty="0" smtClean="0">
                <a:solidFill>
                  <a:srgbClr val="002774"/>
                </a:solidFill>
              </a:rPr>
              <a:t>Add the 8-9 p.m. hour on an optional basis and slightly increase incentive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002774"/>
                </a:solidFill>
              </a:rPr>
              <a:t>Do not </a:t>
            </a:r>
            <a:r>
              <a:rPr lang="en-US" dirty="0" smtClean="0">
                <a:solidFill>
                  <a:srgbClr val="002774"/>
                </a:solidFill>
              </a:rPr>
              <a:t>limit participation based on need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5A05E-A213-4149-B1CF-218E899D5A70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64" y="615228"/>
            <a:ext cx="6446173" cy="99695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Demand Response </a:t>
            </a:r>
            <a:r>
              <a:rPr lang="en-US" dirty="0" smtClean="0"/>
              <a:t>@ Idaho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3707"/>
            <a:ext cx="8835391" cy="4231147"/>
          </a:xfrm>
        </p:spPr>
        <p:txBody>
          <a:bodyPr/>
          <a:lstStyle/>
          <a:p>
            <a:endParaRPr lang="en-US" dirty="0" smtClean="0">
              <a:solidFill>
                <a:srgbClr val="002774"/>
              </a:solidFill>
              <a:latin typeface="+mj-lt"/>
            </a:endParaRPr>
          </a:p>
          <a:p>
            <a:endParaRPr lang="en-US" dirty="0">
              <a:solidFill>
                <a:srgbClr val="002774"/>
              </a:solidFill>
              <a:latin typeface="+mj-lt"/>
            </a:endParaRPr>
          </a:p>
          <a:p>
            <a:endParaRPr lang="en-US" dirty="0" smtClean="0">
              <a:solidFill>
                <a:srgbClr val="002774"/>
              </a:solidFill>
              <a:latin typeface="+mj-lt"/>
            </a:endParaRPr>
          </a:p>
          <a:p>
            <a:endParaRPr lang="en-US" dirty="0">
              <a:solidFill>
                <a:srgbClr val="002774"/>
              </a:solidFill>
              <a:latin typeface="+mj-lt"/>
            </a:endParaRPr>
          </a:p>
          <a:p>
            <a:pPr algn="ctr">
              <a:buNone/>
            </a:pPr>
            <a:r>
              <a:rPr lang="en-US" sz="2800" b="1" dirty="0" smtClean="0">
                <a:solidFill>
                  <a:srgbClr val="002774"/>
                </a:solidFill>
                <a:latin typeface="+mj-lt"/>
              </a:rPr>
              <a:t>Questions/Comments?</a:t>
            </a:r>
          </a:p>
          <a:p>
            <a:pPr algn="ctr">
              <a:buNone/>
            </a:pPr>
            <a:endParaRPr lang="en-US" dirty="0">
              <a:solidFill>
                <a:srgbClr val="002774"/>
              </a:solidFill>
              <a:latin typeface="+mj-lt"/>
            </a:endParaRPr>
          </a:p>
          <a:p>
            <a:pPr algn="ctr">
              <a:buNone/>
            </a:pPr>
            <a:r>
              <a:rPr lang="en-US" sz="1800" dirty="0" smtClean="0">
                <a:solidFill>
                  <a:srgbClr val="002774"/>
                </a:solidFill>
                <a:latin typeface="+mj-lt"/>
              </a:rPr>
              <a:t>Pete Pengilly</a:t>
            </a:r>
          </a:p>
          <a:p>
            <a:pPr algn="ctr">
              <a:buNone/>
            </a:pPr>
            <a:r>
              <a:rPr lang="en-US" sz="1800" dirty="0" smtClean="0">
                <a:solidFill>
                  <a:srgbClr val="002774"/>
                </a:solidFill>
                <a:latin typeface="+mj-lt"/>
              </a:rPr>
              <a:t>1 208 388 2281</a:t>
            </a:r>
          </a:p>
          <a:p>
            <a:pPr algn="ctr">
              <a:buNone/>
            </a:pPr>
            <a:r>
              <a:rPr lang="en-US" sz="1800" dirty="0" smtClean="0">
                <a:solidFill>
                  <a:srgbClr val="002774"/>
                </a:solidFill>
                <a:latin typeface="+mj-lt"/>
              </a:rPr>
              <a:t>ppengilly@idahopower.com</a:t>
            </a:r>
            <a:endParaRPr lang="en-US" sz="1800" dirty="0">
              <a:solidFill>
                <a:srgbClr val="002774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5A05E-A213-4149-B1CF-218E899D5A70}" type="slidenum">
              <a:rPr lang="en-US" smtClean="0">
                <a:solidFill>
                  <a:schemeClr val="accent2">
                    <a:lumMod val="75000"/>
                  </a:schemeClr>
                </a:solidFill>
              </a:rPr>
              <a:pPr/>
              <a:t>21</a:t>
            </a:fld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842" y="437808"/>
            <a:ext cx="5517197" cy="996950"/>
          </a:xfrm>
        </p:spPr>
        <p:txBody>
          <a:bodyPr/>
          <a:lstStyle/>
          <a:p>
            <a:r>
              <a:rPr lang="en-US" dirty="0" smtClean="0"/>
              <a:t>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09" y="1352322"/>
            <a:ext cx="8835391" cy="4857750"/>
          </a:xfrm>
        </p:spPr>
        <p:txBody>
          <a:bodyPr/>
          <a:lstStyle/>
          <a:p>
            <a:endParaRPr lang="en-US" dirty="0" smtClean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Irrigation Peak Rewards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Using cell phone communication and manual intervention to turn off irrigation pumps during peak times (AMI switch pilot)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FlexPeak Management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Under contract with EnerNoc to offer demand response to large commercial and industrial customers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A/C Cool Credit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Cycles residential A/C units off and on during peak times </a:t>
            </a:r>
            <a:endParaRPr lang="en-US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5A05E-A213-4149-B1CF-218E899D5A7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1" y="465103"/>
            <a:ext cx="5905845" cy="996950"/>
          </a:xfrm>
        </p:spPr>
        <p:txBody>
          <a:bodyPr/>
          <a:lstStyle/>
          <a:p>
            <a:r>
              <a:rPr lang="en-US" sz="3200" dirty="0" smtClean="0"/>
              <a:t>Peak History at Idaho Power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009" y="1583921"/>
            <a:ext cx="6501592" cy="485775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rgbClr val="002774"/>
                </a:solidFill>
                <a:latin typeface="+mj-lt"/>
              </a:rPr>
              <a:t>System peak 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002774"/>
                </a:solidFill>
                <a:latin typeface="+mj-lt"/>
              </a:rPr>
              <a:t>3,214 </a:t>
            </a:r>
            <a:r>
              <a:rPr lang="en-US" sz="2600" dirty="0">
                <a:solidFill>
                  <a:srgbClr val="002774"/>
                </a:solidFill>
                <a:latin typeface="+mj-lt"/>
              </a:rPr>
              <a:t>MW June 30, 2008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rgbClr val="002774"/>
                </a:solidFill>
                <a:latin typeface="+mj-lt"/>
              </a:rPr>
              <a:t>System winter peak </a:t>
            </a:r>
            <a:r>
              <a:rPr lang="en-US" sz="2800" dirty="0" smtClean="0">
                <a:solidFill>
                  <a:srgbClr val="002774"/>
                </a:solidFill>
                <a:latin typeface="+mj-lt"/>
              </a:rPr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002774"/>
                </a:solidFill>
                <a:latin typeface="+mj-lt"/>
              </a:rPr>
              <a:t>2,528 MW December 10, 2010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rgbClr val="002774"/>
                </a:solidFill>
                <a:latin typeface="+mj-lt"/>
              </a:rPr>
              <a:t>Summer 2009 system peak </a:t>
            </a:r>
            <a:r>
              <a:rPr lang="en-US" sz="2800" dirty="0" smtClean="0">
                <a:solidFill>
                  <a:srgbClr val="002774"/>
                </a:solidFill>
                <a:latin typeface="+mj-lt"/>
              </a:rPr>
              <a:t>	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002774"/>
                </a:solidFill>
                <a:latin typeface="+mj-lt"/>
              </a:rPr>
              <a:t>3,031 MW July 22, 2009 </a:t>
            </a:r>
            <a:r>
              <a:rPr lang="en-US" sz="1800" dirty="0" smtClean="0">
                <a:solidFill>
                  <a:srgbClr val="002774"/>
                </a:solidFill>
                <a:latin typeface="+mj-lt"/>
              </a:rPr>
              <a:t>(actual-w/o DR)</a:t>
            </a:r>
            <a:endParaRPr lang="en-US" sz="2600" dirty="0" smtClean="0">
              <a:solidFill>
                <a:srgbClr val="002774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rgbClr val="002774"/>
                </a:solidFill>
                <a:latin typeface="+mj-lt"/>
              </a:rPr>
              <a:t>Summer 2010 system </a:t>
            </a:r>
            <a:r>
              <a:rPr lang="en-US" sz="2800" dirty="0" smtClean="0">
                <a:solidFill>
                  <a:srgbClr val="002774"/>
                </a:solidFill>
                <a:latin typeface="+mj-lt"/>
              </a:rPr>
              <a:t>peak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002774"/>
                </a:solidFill>
                <a:latin typeface="+mj-lt"/>
              </a:rPr>
              <a:t>2,930 MW June 28, 2010 </a:t>
            </a:r>
            <a:r>
              <a:rPr lang="en-US" dirty="0" smtClean="0">
                <a:solidFill>
                  <a:srgbClr val="002774"/>
                </a:solidFill>
              </a:rPr>
              <a:t>(actual-w/o DR)</a:t>
            </a:r>
            <a:endParaRPr lang="en-US" sz="2600" dirty="0" smtClean="0">
              <a:solidFill>
                <a:srgbClr val="002774"/>
              </a:solidFill>
              <a:latin typeface="+mj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5A05E-A213-4149-B1CF-218E899D5A70}" type="slidenum">
              <a:rPr lang="en-US" smtClean="0">
                <a:solidFill>
                  <a:srgbClr val="002774"/>
                </a:solidFill>
              </a:rPr>
              <a:pPr/>
              <a:t>4</a:t>
            </a:fld>
            <a:endParaRPr lang="en-US" dirty="0">
              <a:solidFill>
                <a:srgbClr val="002774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2010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5A05E-A213-4149-B1CF-218E899D5A70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90946" y="1579421"/>
          <a:ext cx="8409708" cy="4473570"/>
        </p:xfrm>
        <a:graphic>
          <a:graphicData uri="http://schemas.openxmlformats.org/drawingml/2006/table">
            <a:tbl>
              <a:tblPr/>
              <a:tblGrid>
                <a:gridCol w="3677186"/>
                <a:gridCol w="1231224"/>
                <a:gridCol w="1209239"/>
                <a:gridCol w="1187253"/>
                <a:gridCol w="1104806"/>
              </a:tblGrid>
              <a:tr h="65116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Date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6/29/2010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7/16/2010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7/26/2010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8/5/2010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557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High Temperature (F)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93⁰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101⁰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92⁰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101⁰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156">
                <a:tc>
                  <a:txBody>
                    <a:bodyPr/>
                    <a:lstStyle/>
                    <a:p>
                      <a:pPr algn="r" fontAlgn="b"/>
                      <a:endParaRPr lang="en-US" sz="20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557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A/C Cool Credit (MW)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156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557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FlexPeak </a:t>
                      </a:r>
                      <a:r>
                        <a:rPr lang="en-US" sz="20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Management (MW</a:t>
                      </a:r>
                      <a:r>
                        <a:rPr lang="en-US" sz="20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156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557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Irrigation Peak Rewards (MW)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196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222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156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557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Total (MW)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259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290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189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5A05E-A213-4149-B1CF-218E899D5A70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526472" y="1149927"/>
          <a:ext cx="7938655" cy="5084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490" y="1029749"/>
            <a:ext cx="7749783" cy="549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5A05E-A213-4149-B1CF-218E899D5A70}" type="slidenum">
              <a:rPr lang="en-US" smtClean="0">
                <a:solidFill>
                  <a:schemeClr val="accent2">
                    <a:lumMod val="75000"/>
                  </a:schemeClr>
                </a:solidFill>
              </a:rPr>
              <a:pPr/>
              <a:t>7</a:t>
            </a:fld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4189864" y="1637731"/>
            <a:ext cx="354841" cy="15012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4217158" y="1801504"/>
            <a:ext cx="477672" cy="16377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4326340" y="1937981"/>
            <a:ext cx="464024" cy="16377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5094" y="573206"/>
            <a:ext cx="4694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2009 IRP : Capacity $/kW Month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1100611"/>
            <a:ext cx="7910945" cy="542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5A05E-A213-4149-B1CF-218E899D5A70}" type="slidenum">
              <a:rPr lang="en-US" smtClean="0">
                <a:solidFill>
                  <a:schemeClr val="accent2">
                    <a:lumMod val="75000"/>
                  </a:schemeClr>
                </a:solidFill>
              </a:rPr>
              <a:pPr/>
              <a:t>8</a:t>
            </a:fld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01347" y="6347008"/>
            <a:ext cx="138545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DR ≈ $850/MWh</a:t>
            </a:r>
            <a:endParaRPr lang="en-US" sz="12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094" y="573206"/>
            <a:ext cx="4694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2009 IRP : Energy $/MWh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8253486" y="5776417"/>
            <a:ext cx="580029" cy="27295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 Results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1251838" y="1719619"/>
          <a:ext cx="6622920" cy="4892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225425" y="1337481"/>
            <a:ext cx="8626475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88975" lvl="1" indent="-344488">
              <a:lnSpc>
                <a:spcPct val="90000"/>
              </a:lnSpc>
              <a:spcBef>
                <a:spcPct val="50000"/>
              </a:spcBef>
              <a:buClr>
                <a:srgbClr val="92D050"/>
              </a:buClr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</a:rPr>
              <a:t>Peak Rewards: In </a:t>
            </a:r>
            <a:r>
              <a:rPr lang="en-US" sz="1800" dirty="0">
                <a:solidFill>
                  <a:schemeClr val="tx1"/>
                </a:solidFill>
              </a:rPr>
              <a:t>2010 </a:t>
            </a:r>
            <a:r>
              <a:rPr lang="en-US" sz="1800" dirty="0" smtClean="0">
                <a:solidFill>
                  <a:schemeClr val="tx1"/>
                </a:solidFill>
              </a:rPr>
              <a:t>reduced </a:t>
            </a:r>
            <a:r>
              <a:rPr lang="en-US" sz="1800" dirty="0">
                <a:solidFill>
                  <a:schemeClr val="tx1"/>
                </a:solidFill>
              </a:rPr>
              <a:t>peak load by </a:t>
            </a:r>
            <a:r>
              <a:rPr lang="en-US" sz="1800" dirty="0" smtClean="0">
                <a:solidFill>
                  <a:schemeClr val="tx1"/>
                </a:solidFill>
              </a:rPr>
              <a:t>222 </a:t>
            </a:r>
            <a:r>
              <a:rPr lang="en-US" dirty="0" smtClean="0"/>
              <a:t>MW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by controlling pumps on 2038 service locations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RP_09_PP_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17753</TotalTime>
  <Words>804</Words>
  <Application>Microsoft Office PowerPoint</Application>
  <PresentationFormat>On-screen Show (4:3)</PresentationFormat>
  <Paragraphs>278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IRP_09_PP_Template</vt:lpstr>
      <vt:lpstr>Demand Response  2010 and Beyond</vt:lpstr>
      <vt:lpstr>Demand Response at Idaho Power</vt:lpstr>
      <vt:lpstr>Programs</vt:lpstr>
      <vt:lpstr>Peak History at Idaho Power</vt:lpstr>
      <vt:lpstr>Summer 2010 </vt:lpstr>
      <vt:lpstr>Slide 6</vt:lpstr>
      <vt:lpstr>Slide 7</vt:lpstr>
      <vt:lpstr>Slide 8</vt:lpstr>
      <vt:lpstr>2010 Results</vt:lpstr>
      <vt:lpstr>Dispatch Method 2010</vt:lpstr>
      <vt:lpstr>Slide 11</vt:lpstr>
      <vt:lpstr>Slide 12</vt:lpstr>
      <vt:lpstr>Slide 13</vt:lpstr>
      <vt:lpstr>Slide 14</vt:lpstr>
      <vt:lpstr>Theoretical 2011 Dispatch of 310 MW DR </vt:lpstr>
      <vt:lpstr>Slide 16</vt:lpstr>
      <vt:lpstr>IRP Analysis Results</vt:lpstr>
      <vt:lpstr>     Conclusions:</vt:lpstr>
      <vt:lpstr>IPUC Case No. IPC-E-10-46: Dec 2010 Revision of Irrigation Peak Rewards</vt:lpstr>
      <vt:lpstr>IPUC Case No. IPC-E-10-46:  Order 32200</vt:lpstr>
      <vt:lpstr>Demand Response @ Idaho Power</vt:lpstr>
    </vt:vector>
  </TitlesOfParts>
  <Company>IPCO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2009 Integrated Resource  Plan Advisory Council Meeting</dc:title>
  <dc:creator>Carlene Snyder</dc:creator>
  <cp:lastModifiedBy>ppp2281</cp:lastModifiedBy>
  <cp:revision>600</cp:revision>
  <dcterms:created xsi:type="dcterms:W3CDTF">2009-04-07T22:18:47Z</dcterms:created>
  <dcterms:modified xsi:type="dcterms:W3CDTF">2011-04-27T20:16:49Z</dcterms:modified>
</cp:coreProperties>
</file>