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429" autoAdjust="0"/>
  </p:normalViewPr>
  <p:slideViewPr>
    <p:cSldViewPr>
      <p:cViewPr varScale="1">
        <p:scale>
          <a:sx n="54" d="100"/>
          <a:sy n="54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F2A9-34D4-4CE2-B740-90B99912AE3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FEFB-5C8B-4036-8DEC-D2086EBC8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09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F2A9-34D4-4CE2-B740-90B99912AE3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FEFB-5C8B-4036-8DEC-D2086EBC8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46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F2A9-34D4-4CE2-B740-90B99912AE3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FEFB-5C8B-4036-8DEC-D2086EBC8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26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 (No 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RAP_slide_footer.w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8538"/>
            <a:ext cx="9261475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>
            <a:lvl1pPr>
              <a:defRPr sz="3600" baseline="0">
                <a:solidFill>
                  <a:srgbClr val="005C96"/>
                </a:solidFill>
                <a:latin typeface="Georgia"/>
                <a:cs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72321" y="1600201"/>
            <a:ext cx="8214479" cy="4078288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>
              <a:buNone/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914400" indent="0">
              <a:buNone/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371600" indent="0">
              <a:buNone/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1828800" indent="0">
              <a:buNone/>
              <a:defRPr>
                <a:solidFill>
                  <a:schemeClr val="tx1"/>
                </a:solidFill>
                <a:latin typeface="Georgia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928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Georgia" pitchFamily="-112" charset="0"/>
              </a:defRPr>
            </a:lvl1pPr>
          </a:lstStyle>
          <a:p>
            <a:pPr>
              <a:defRPr/>
            </a:pPr>
            <a:fld id="{1187B7FA-46CF-47F2-BA3A-536B89D455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39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F2A9-34D4-4CE2-B740-90B99912AE3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FEFB-5C8B-4036-8DEC-D2086EBC8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2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F2A9-34D4-4CE2-B740-90B99912AE3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FEFB-5C8B-4036-8DEC-D2086EBC8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56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F2A9-34D4-4CE2-B740-90B99912AE3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FEFB-5C8B-4036-8DEC-D2086EBC8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684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F2A9-34D4-4CE2-B740-90B99912AE3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FEFB-5C8B-4036-8DEC-D2086EBC8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11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F2A9-34D4-4CE2-B740-90B99912AE3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FEFB-5C8B-4036-8DEC-D2086EBC8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89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F2A9-34D4-4CE2-B740-90B99912AE3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FEFB-5C8B-4036-8DEC-D2086EBC8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2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F2A9-34D4-4CE2-B740-90B99912AE3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FEFB-5C8B-4036-8DEC-D2086EBC8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71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F2A9-34D4-4CE2-B740-90B99912AE3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FEFB-5C8B-4036-8DEC-D2086EBC8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57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BF2A9-34D4-4CE2-B740-90B99912AE38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FFEFB-5C8B-4036-8DEC-D2086EBC8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7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PNDRP Vision Development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 smtClean="0"/>
              <a:t>Building on the PNDRP legacy 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US" dirty="0" smtClean="0"/>
              <a:t>Going strong since 2005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US" dirty="0" smtClean="0"/>
              <a:t>What have you valued?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US" dirty="0" smtClean="0"/>
              <a:t>What needs do you see going forward?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 smtClean="0"/>
              <a:t>Conversations with State and Utility leaders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 smtClean="0"/>
              <a:t>Continue the conversation with all of you</a:t>
            </a:r>
            <a:endParaRPr lang="en-US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87B7FA-46CF-47F2-BA3A-536B89D455E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71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PNDRP Mission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To support regulators, utilities, researchers, consumer advocates and environmental advocates in the Northwest with the best available information on existing and potential demand response programs and opportunities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87B7FA-46CF-47F2-BA3A-536B89D455E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7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PNDRP Vision in a few words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 smtClean="0"/>
              <a:t>Provide information on Northwest DR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 smtClean="0"/>
              <a:t>Provide a forum for NW discussion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 smtClean="0"/>
              <a:t>Collect data on DR cost and capabilities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 smtClean="0"/>
              <a:t>Encourage Collaboration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 smtClean="0"/>
              <a:t>Collect best practice M&amp;V information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 smtClean="0"/>
              <a:t>Encourage DR and EE coordination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87B7FA-46CF-47F2-BA3A-536B89D455E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13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Initial Proposed Strategies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 smtClean="0"/>
              <a:t>Form an Advisory Group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 smtClean="0"/>
              <a:t>Establish a Website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 smtClean="0"/>
              <a:t>Catalog existing and potential DR programs and initiatives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87B7FA-46CF-47F2-BA3A-536B89D455E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1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Initial Proposed Strategies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 smtClean="0"/>
              <a:t>Improve public DR cost data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 smtClean="0"/>
              <a:t>Report on DR evaluations and work with stakeholders on how to value DR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dirty="0" smtClean="0"/>
              <a:t>Hold regular PNDRP meetings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87B7FA-46CF-47F2-BA3A-536B89D455E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14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Let the Dialogue Begin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 this capture what you value?</a:t>
            </a:r>
          </a:p>
          <a:p>
            <a:r>
              <a:rPr lang="en-US" dirty="0" smtClean="0"/>
              <a:t>Have we left something important out?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87B7FA-46CF-47F2-BA3A-536B89D455E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9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173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PNDRP Vision Development</vt:lpstr>
      <vt:lpstr>PNDRP Mission</vt:lpstr>
      <vt:lpstr>PNDRP Vision in a few words</vt:lpstr>
      <vt:lpstr>Initial Proposed Strategies</vt:lpstr>
      <vt:lpstr>Initial Proposed Strategies</vt:lpstr>
      <vt:lpstr>Let the Dialogue Begin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Linvill</dc:creator>
  <cp:lastModifiedBy>Carl Linvill</cp:lastModifiedBy>
  <cp:revision>4</cp:revision>
  <dcterms:created xsi:type="dcterms:W3CDTF">2014-01-23T13:50:09Z</dcterms:created>
  <dcterms:modified xsi:type="dcterms:W3CDTF">2014-01-23T14:26:39Z</dcterms:modified>
</cp:coreProperties>
</file>