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99" r:id="rId2"/>
    <p:sldId id="308" r:id="rId3"/>
    <p:sldId id="347" r:id="rId4"/>
    <p:sldId id="348" r:id="rId5"/>
    <p:sldId id="349" r:id="rId6"/>
    <p:sldId id="350" r:id="rId7"/>
    <p:sldId id="351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53" autoAdjust="0"/>
    <p:restoredTop sz="94660"/>
  </p:normalViewPr>
  <p:slideViewPr>
    <p:cSldViewPr>
      <p:cViewPr>
        <p:scale>
          <a:sx n="100" d="100"/>
          <a:sy n="100" d="100"/>
        </p:scale>
        <p:origin x="87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5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5257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Policy Issues for Steering Committee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Technical Committee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18, 2016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391400" cy="52133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loads should be used?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should EE be counted?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Should we count “expected” DR?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to count resources without firm fuel?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should import limits be set?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Should we address market friction?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Other?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Loads for Resource Adequacy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the LTM low, medium and high </a:t>
            </a:r>
          </a:p>
          <a:p>
            <a:r>
              <a:rPr lang="en-US" dirty="0" smtClean="0"/>
              <a:t>Update with new data, if available</a:t>
            </a:r>
          </a:p>
          <a:p>
            <a:r>
              <a:rPr lang="en-US" dirty="0" smtClean="0"/>
              <a:t>“Calibrate” quarterly mean and peak loads (yet to be defined how)</a:t>
            </a:r>
          </a:p>
          <a:p>
            <a:r>
              <a:rPr lang="en-US" dirty="0" smtClean="0"/>
              <a:t>Stretch STM hourly loads to match calibrated quarterly mean and peak loads from LTM</a:t>
            </a:r>
          </a:p>
          <a:p>
            <a:r>
              <a:rPr lang="en-US" dirty="0" smtClean="0"/>
              <a:t>Shrink loads by expected EE and DR savings out of the </a:t>
            </a:r>
            <a:r>
              <a:rPr lang="en-US" dirty="0" smtClean="0"/>
              <a:t>current power plan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EE savings are derived from the RPM</a:t>
            </a:r>
          </a:p>
          <a:p>
            <a:r>
              <a:rPr lang="en-US" dirty="0" smtClean="0"/>
              <a:t>Quarterly mean and peak savings are the </a:t>
            </a:r>
            <a:r>
              <a:rPr lang="en-US" dirty="0" smtClean="0"/>
              <a:t>RPM average </a:t>
            </a:r>
            <a:r>
              <a:rPr lang="en-US" dirty="0" smtClean="0"/>
              <a:t>values from </a:t>
            </a:r>
            <a:r>
              <a:rPr lang="en-US" dirty="0" smtClean="0"/>
              <a:t>over </a:t>
            </a:r>
            <a:r>
              <a:rPr lang="en-US" dirty="0" smtClean="0"/>
              <a:t>all games</a:t>
            </a:r>
          </a:p>
          <a:p>
            <a:r>
              <a:rPr lang="en-US" dirty="0" smtClean="0"/>
              <a:t>These values are incorporated into the hourly load forecast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expected new DR </a:t>
            </a:r>
            <a:r>
              <a:rPr lang="en-US" dirty="0" smtClean="0"/>
              <a:t>(</a:t>
            </a:r>
            <a:r>
              <a:rPr lang="en-US" dirty="0" smtClean="0"/>
              <a:t>like </a:t>
            </a:r>
            <a:r>
              <a:rPr lang="en-US" dirty="0" smtClean="0"/>
              <a:t>expected </a:t>
            </a:r>
            <a:r>
              <a:rPr lang="en-US" dirty="0" smtClean="0"/>
              <a:t>EE)</a:t>
            </a:r>
          </a:p>
          <a:p>
            <a:r>
              <a:rPr lang="en-US" dirty="0" smtClean="0"/>
              <a:t>Expected DR acquisition is from the RPM</a:t>
            </a:r>
          </a:p>
          <a:p>
            <a:r>
              <a:rPr lang="en-US" dirty="0" smtClean="0"/>
              <a:t>Quarterly mean and peak DR availabilities are the average RPM values over all games</a:t>
            </a:r>
          </a:p>
          <a:p>
            <a:r>
              <a:rPr lang="en-US" dirty="0" smtClean="0"/>
              <a:t>These availabilities are added to the existing standby resource availabilities that are used to assess the final adequacy </a:t>
            </a:r>
            <a:r>
              <a:rPr lang="en-US" dirty="0" smtClean="0"/>
              <a:t>assessment </a:t>
            </a:r>
          </a:p>
          <a:p>
            <a:r>
              <a:rPr lang="en-US" dirty="0" smtClean="0"/>
              <a:t>Will need to consider how to model DR “inside” of GENESYS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u="sng" dirty="0" smtClean="0"/>
              <a:t>Example</a:t>
            </a:r>
            <a:r>
              <a:rPr lang="en-US" dirty="0" smtClean="0"/>
              <a:t>: Gray’s Harbor</a:t>
            </a:r>
          </a:p>
          <a:p>
            <a:pPr lvl="1"/>
            <a:r>
              <a:rPr lang="en-US" dirty="0" smtClean="0"/>
              <a:t>IPP without firm fuel contract</a:t>
            </a:r>
          </a:p>
          <a:p>
            <a:pPr lvl="1"/>
            <a:r>
              <a:rPr lang="en-US" dirty="0" smtClean="0"/>
              <a:t>Already limited to about 33% capacity for summer</a:t>
            </a:r>
          </a:p>
          <a:p>
            <a:r>
              <a:rPr lang="en-US" u="sng" dirty="0" smtClean="0"/>
              <a:t>Options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Assume infinite fuel supply (current assumption)</a:t>
            </a:r>
          </a:p>
          <a:p>
            <a:pPr lvl="1"/>
            <a:r>
              <a:rPr lang="en-US" dirty="0" smtClean="0"/>
              <a:t>Limit capacity by fixed amount (not recommended)</a:t>
            </a:r>
          </a:p>
          <a:p>
            <a:pPr lvl="1"/>
            <a:r>
              <a:rPr lang="en-US" dirty="0" smtClean="0"/>
              <a:t>Limit capacity as function of temperature (better but requires code change)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Two types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Purchase Ahead</a:t>
            </a:r>
            <a:r>
              <a:rPr lang="en-US" dirty="0" smtClean="0"/>
              <a:t>: when forecasting shortage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Spot Market</a:t>
            </a:r>
            <a:r>
              <a:rPr lang="en-US" dirty="0" smtClean="0"/>
              <a:t>: during hours with shortages</a:t>
            </a:r>
          </a:p>
          <a:p>
            <a:r>
              <a:rPr lang="en-US" u="sng" dirty="0" smtClean="0"/>
              <a:t>Maximum Import</a:t>
            </a:r>
          </a:p>
          <a:p>
            <a:pPr lvl="1"/>
            <a:r>
              <a:rPr lang="en-US" dirty="0" smtClean="0"/>
              <a:t>More supply than intertie </a:t>
            </a:r>
            <a:r>
              <a:rPr lang="en-US" dirty="0" smtClean="0"/>
              <a:t>capability, thus</a:t>
            </a:r>
            <a:endParaRPr lang="en-US" dirty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et </a:t>
            </a:r>
            <a:r>
              <a:rPr lang="en-US" dirty="0" smtClean="0"/>
              <a:t>import limits based on intertie capability</a:t>
            </a:r>
          </a:p>
          <a:p>
            <a:r>
              <a:rPr lang="en-US" u="sng" dirty="0" smtClean="0"/>
              <a:t>Options</a:t>
            </a:r>
          </a:p>
          <a:p>
            <a:pPr lvl="1"/>
            <a:r>
              <a:rPr lang="en-US" dirty="0" smtClean="0"/>
              <a:t>2,500 or 3,400 MW spot market winter only</a:t>
            </a:r>
          </a:p>
          <a:p>
            <a:pPr lvl="1"/>
            <a:r>
              <a:rPr lang="en-US" dirty="0" smtClean="0"/>
              <a:t>Model intertie outages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that during shortages utilities will hold on to more reserves, thus reducing the available market</a:t>
            </a:r>
          </a:p>
          <a:p>
            <a:r>
              <a:rPr lang="en-US" u="sng" dirty="0" smtClean="0"/>
              <a:t>Options</a:t>
            </a:r>
          </a:p>
          <a:p>
            <a:pPr lvl="1"/>
            <a:r>
              <a:rPr lang="en-US" dirty="0" smtClean="0"/>
              <a:t>Do not model market friction (recommended)</a:t>
            </a:r>
          </a:p>
          <a:p>
            <a:pPr lvl="1"/>
            <a:r>
              <a:rPr lang="en-US" dirty="0" smtClean="0"/>
              <a:t>Reduce spot and purchase ahead availability as a function of temperature (requires code change)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363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Georgia</vt:lpstr>
      <vt:lpstr>Office Theme</vt:lpstr>
      <vt:lpstr>2021 Adequacy Assessment Policy Issues for Steering Committee    Resource Adequacy Advisory Committee </vt:lpstr>
      <vt:lpstr>Policy Issues</vt:lpstr>
      <vt:lpstr>Loads for Resource Adequacy</vt:lpstr>
      <vt:lpstr>Energy Efficiency</vt:lpstr>
      <vt:lpstr>Demand Response</vt:lpstr>
      <vt:lpstr>Fuel Limitations</vt:lpstr>
      <vt:lpstr>Imports</vt:lpstr>
      <vt:lpstr>Market Friction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 Fazio</cp:lastModifiedBy>
  <cp:revision>436</cp:revision>
  <dcterms:created xsi:type="dcterms:W3CDTF">2013-02-22T21:38:08Z</dcterms:created>
  <dcterms:modified xsi:type="dcterms:W3CDTF">2016-03-14T15:45:54Z</dcterms:modified>
</cp:coreProperties>
</file>